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15"/>
  </p:notesMasterIdLst>
  <p:sldIdLst>
    <p:sldId id="257" r:id="rId6"/>
    <p:sldId id="267" r:id="rId7"/>
    <p:sldId id="258" r:id="rId8"/>
    <p:sldId id="266" r:id="rId9"/>
    <p:sldId id="275" r:id="rId10"/>
    <p:sldId id="272" r:id="rId11"/>
    <p:sldId id="265" r:id="rId12"/>
    <p:sldId id="27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1606-B6B1-C1B1-234C-BC18A81F76CB}" v="97" dt="2023-06-28T21:27:28.391"/>
    <p1510:client id="{21B3EED0-4676-8286-BF1A-C02FEF7ABE2B}" v="1407" dt="2023-06-02T17:54:35.469"/>
    <p1510:client id="{3043CC84-D3D0-7C5F-394E-321D00E72BED}" v="9" dt="2023-06-27T15:10:59.313"/>
    <p1510:client id="{69B2D161-6BFA-5E25-EF75-D07455EDFF9D}" v="57" dt="2023-06-22T19:44:51.186"/>
    <p1510:client id="{7FC31891-A97A-344E-424E-CF1C56512AC8}" v="1" dt="2023-02-20T12:45:07.240"/>
    <p1510:client id="{BC4B0D42-50C7-674E-4EDD-88B7994AEAD6}" v="28" dt="2023-06-22T19:09:32.697"/>
    <p1510:client id="{D0F345EB-6C23-EB9E-0764-FBD4743912DC}" v="86" dt="2023-02-20T12:11:36.261"/>
    <p1510:client id="{F084CC2F-18D4-4D49-ACA7-1CECA3AFC0EC}" vWet="2" dt="2023-06-02T17:31:06.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17" autoAdjust="0"/>
  </p:normalViewPr>
  <p:slideViewPr>
    <p:cSldViewPr snapToGrid="0">
      <p:cViewPr varScale="1">
        <p:scale>
          <a:sx n="74" d="100"/>
          <a:sy n="74" d="100"/>
        </p:scale>
        <p:origin x="19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Clare S" userId="S::csgordon@mercy.com::ab9b1770-956e-43eb-a380-b8eb45f89e10" providerId="AD" clId="Web-{3043CC84-D3D0-7C5F-394E-321D00E72BED}"/>
    <pc:docChg chg="modSld">
      <pc:chgData name="Gordon, Clare S" userId="S::csgordon@mercy.com::ab9b1770-956e-43eb-a380-b8eb45f89e10" providerId="AD" clId="Web-{3043CC84-D3D0-7C5F-394E-321D00E72BED}" dt="2023-06-27T15:10:58.750" v="3" actId="20577"/>
      <pc:docMkLst>
        <pc:docMk/>
      </pc:docMkLst>
      <pc:sldChg chg="modSp">
        <pc:chgData name="Gordon, Clare S" userId="S::csgordon@mercy.com::ab9b1770-956e-43eb-a380-b8eb45f89e10" providerId="AD" clId="Web-{3043CC84-D3D0-7C5F-394E-321D00E72BED}" dt="2023-06-27T15:10:58.750" v="3" actId="20577"/>
        <pc:sldMkLst>
          <pc:docMk/>
          <pc:sldMk cId="0" sldId="258"/>
        </pc:sldMkLst>
        <pc:spChg chg="mod">
          <ac:chgData name="Gordon, Clare S" userId="S::csgordon@mercy.com::ab9b1770-956e-43eb-a380-b8eb45f89e10" providerId="AD" clId="Web-{3043CC84-D3D0-7C5F-394E-321D00E72BED}" dt="2023-06-27T15:10:58.750" v="3" actId="20577"/>
          <ac:spMkLst>
            <pc:docMk/>
            <pc:sldMk cId="0" sldId="258"/>
            <ac:spMk id="6" creationId="{EA6E8BBB-DD0F-53AD-C135-E253EC2820B9}"/>
          </ac:spMkLst>
        </pc:spChg>
      </pc:sldChg>
    </pc:docChg>
  </pc:docChgLst>
  <pc:docChgLst>
    <pc:chgData name="Gordon, Clare S" userId="S::csgordon@mercy.com::ab9b1770-956e-43eb-a380-b8eb45f89e10" providerId="AD" clId="Web-{69B2D161-6BFA-5E25-EF75-D07455EDFF9D}"/>
    <pc:docChg chg="modSld">
      <pc:chgData name="Gordon, Clare S" userId="S::csgordon@mercy.com::ab9b1770-956e-43eb-a380-b8eb45f89e10" providerId="AD" clId="Web-{69B2D161-6BFA-5E25-EF75-D07455EDFF9D}" dt="2023-06-22T19:45:41.031" v="52"/>
      <pc:docMkLst>
        <pc:docMk/>
      </pc:docMkLst>
      <pc:sldChg chg="addSp delSp modSp mod setBg modNotes">
        <pc:chgData name="Gordon, Clare S" userId="S::csgordon@mercy.com::ab9b1770-956e-43eb-a380-b8eb45f89e10" providerId="AD" clId="Web-{69B2D161-6BFA-5E25-EF75-D07455EDFF9D}" dt="2023-06-22T19:45:41.031" v="52"/>
        <pc:sldMkLst>
          <pc:docMk/>
          <pc:sldMk cId="0" sldId="258"/>
        </pc:sldMkLst>
        <pc:spChg chg="mod ord">
          <ac:chgData name="Gordon, Clare S" userId="S::csgordon@mercy.com::ab9b1770-956e-43eb-a380-b8eb45f89e10" providerId="AD" clId="Web-{69B2D161-6BFA-5E25-EF75-D07455EDFF9D}" dt="2023-06-22T19:43:05.637" v="37" actId="1076"/>
          <ac:spMkLst>
            <pc:docMk/>
            <pc:sldMk cId="0" sldId="258"/>
            <ac:spMk id="5" creationId="{00000000-0000-0000-0000-000000000000}"/>
          </ac:spMkLst>
        </pc:spChg>
        <pc:spChg chg="add mod">
          <ac:chgData name="Gordon, Clare S" userId="S::csgordon@mercy.com::ab9b1770-956e-43eb-a380-b8eb45f89e10" providerId="AD" clId="Web-{69B2D161-6BFA-5E25-EF75-D07455EDFF9D}" dt="2023-06-22T19:44:51.186" v="49" actId="1076"/>
          <ac:spMkLst>
            <pc:docMk/>
            <pc:sldMk cId="0" sldId="258"/>
            <ac:spMk id="6" creationId="{EA6E8BBB-DD0F-53AD-C135-E253EC2820B9}"/>
          </ac:spMkLst>
        </pc:spChg>
        <pc:spChg chg="add del">
          <ac:chgData name="Gordon, Clare S" userId="S::csgordon@mercy.com::ab9b1770-956e-43eb-a380-b8eb45f89e10" providerId="AD" clId="Web-{69B2D161-6BFA-5E25-EF75-D07455EDFF9D}" dt="2023-06-22T19:41:18.900" v="20"/>
          <ac:spMkLst>
            <pc:docMk/>
            <pc:sldMk cId="0" sldId="258"/>
            <ac:spMk id="16" creationId="{FA69AAE0-49D5-4C8B-8BA2-55898C00E05E}"/>
          </ac:spMkLst>
        </pc:spChg>
        <pc:picChg chg="add del mod">
          <ac:chgData name="Gordon, Clare S" userId="S::csgordon@mercy.com::ab9b1770-956e-43eb-a380-b8eb45f89e10" providerId="AD" clId="Web-{69B2D161-6BFA-5E25-EF75-D07455EDFF9D}" dt="2023-06-22T19:41:33.744" v="24"/>
          <ac:picMkLst>
            <pc:docMk/>
            <pc:sldMk cId="0" sldId="258"/>
            <ac:picMk id="2" creationId="{8AC1AA86-31EE-EE7C-805A-4E53A1945650}"/>
          </ac:picMkLst>
        </pc:picChg>
        <pc:picChg chg="add del mod">
          <ac:chgData name="Gordon, Clare S" userId="S::csgordon@mercy.com::ab9b1770-956e-43eb-a380-b8eb45f89e10" providerId="AD" clId="Web-{69B2D161-6BFA-5E25-EF75-D07455EDFF9D}" dt="2023-06-22T19:42:37.777" v="29"/>
          <ac:picMkLst>
            <pc:docMk/>
            <pc:sldMk cId="0" sldId="258"/>
            <ac:picMk id="3" creationId="{FDE846F4-E2A8-4962-6900-5B7539DBC4C7}"/>
          </ac:picMkLst>
        </pc:picChg>
        <pc:picChg chg="add mod">
          <ac:chgData name="Gordon, Clare S" userId="S::csgordon@mercy.com::ab9b1770-956e-43eb-a380-b8eb45f89e10" providerId="AD" clId="Web-{69B2D161-6BFA-5E25-EF75-D07455EDFF9D}" dt="2023-06-22T19:42:59.340" v="35" actId="1076"/>
          <ac:picMkLst>
            <pc:docMk/>
            <pc:sldMk cId="0" sldId="258"/>
            <ac:picMk id="4" creationId="{1EB1454A-B696-307A-9707-91A94EA19359}"/>
          </ac:picMkLst>
        </pc:picChg>
        <pc:picChg chg="mod ord">
          <ac:chgData name="Gordon, Clare S" userId="S::csgordon@mercy.com::ab9b1770-956e-43eb-a380-b8eb45f89e10" providerId="AD" clId="Web-{69B2D161-6BFA-5E25-EF75-D07455EDFF9D}" dt="2023-06-22T19:41:18.900" v="20"/>
          <ac:picMkLst>
            <pc:docMk/>
            <pc:sldMk cId="0" sldId="258"/>
            <ac:picMk id="11" creationId="{54BE2B2A-5567-EC44-98DA-16F23D69440D}"/>
          </ac:picMkLst>
        </pc:picChg>
      </pc:sldChg>
    </pc:docChg>
  </pc:docChgLst>
  <pc:docChgLst>
    <pc:chgData name="Gordon, Clare S" userId="S::csgordon@mercy.com::ab9b1770-956e-43eb-a380-b8eb45f89e10" providerId="AD" clId="Web-{0DAE1606-B6B1-C1B1-234C-BC18A81F76CB}"/>
    <pc:docChg chg="addSld delSld modSld sldOrd addMainMaster">
      <pc:chgData name="Gordon, Clare S" userId="S::csgordon@mercy.com::ab9b1770-956e-43eb-a380-b8eb45f89e10" providerId="AD" clId="Web-{0DAE1606-B6B1-C1B1-234C-BC18A81F76CB}" dt="2023-06-28T21:27:27.672" v="173" actId="20577"/>
      <pc:docMkLst>
        <pc:docMk/>
      </pc:docMkLst>
      <pc:sldChg chg="modNotes">
        <pc:chgData name="Gordon, Clare S" userId="S::csgordon@mercy.com::ab9b1770-956e-43eb-a380-b8eb45f89e10" providerId="AD" clId="Web-{0DAE1606-B6B1-C1B1-234C-BC18A81F76CB}" dt="2023-06-28T21:18:05.542" v="14"/>
        <pc:sldMkLst>
          <pc:docMk/>
          <pc:sldMk cId="0" sldId="257"/>
        </pc:sldMkLst>
      </pc:sldChg>
      <pc:sldChg chg="del">
        <pc:chgData name="Gordon, Clare S" userId="S::csgordon@mercy.com::ab9b1770-956e-43eb-a380-b8eb45f89e10" providerId="AD" clId="Web-{0DAE1606-B6B1-C1B1-234C-BC18A81F76CB}" dt="2023-06-28T21:16:29.507" v="0"/>
        <pc:sldMkLst>
          <pc:docMk/>
          <pc:sldMk cId="4213341329" sldId="261"/>
        </pc:sldMkLst>
      </pc:sldChg>
      <pc:sldChg chg="modNotes">
        <pc:chgData name="Gordon, Clare S" userId="S::csgordon@mercy.com::ab9b1770-956e-43eb-a380-b8eb45f89e10" providerId="AD" clId="Web-{0DAE1606-B6B1-C1B1-234C-BC18A81F76CB}" dt="2023-06-28T21:20:38.470" v="22"/>
        <pc:sldMkLst>
          <pc:docMk/>
          <pc:sldMk cId="3177927387" sldId="266"/>
        </pc:sldMkLst>
      </pc:sldChg>
      <pc:sldChg chg="modSp modNotes">
        <pc:chgData name="Gordon, Clare S" userId="S::csgordon@mercy.com::ab9b1770-956e-43eb-a380-b8eb45f89e10" providerId="AD" clId="Web-{0DAE1606-B6B1-C1B1-234C-BC18A81F76CB}" dt="2023-06-28T21:26:59.734" v="167" actId="20577"/>
        <pc:sldMkLst>
          <pc:docMk/>
          <pc:sldMk cId="810340004" sldId="267"/>
        </pc:sldMkLst>
        <pc:spChg chg="mod">
          <ac:chgData name="Gordon, Clare S" userId="S::csgordon@mercy.com::ab9b1770-956e-43eb-a380-b8eb45f89e10" providerId="AD" clId="Web-{0DAE1606-B6B1-C1B1-234C-BC18A81F76CB}" dt="2023-06-28T21:26:59.734" v="167" actId="20577"/>
          <ac:spMkLst>
            <pc:docMk/>
            <pc:sldMk cId="810340004" sldId="267"/>
            <ac:spMk id="4" creationId="{00000000-0000-0000-0000-000000000000}"/>
          </ac:spMkLst>
        </pc:spChg>
      </pc:sldChg>
      <pc:sldChg chg="del">
        <pc:chgData name="Gordon, Clare S" userId="S::csgordon@mercy.com::ab9b1770-956e-43eb-a380-b8eb45f89e10" providerId="AD" clId="Web-{0DAE1606-B6B1-C1B1-234C-BC18A81F76CB}" dt="2023-06-28T21:16:47.399" v="2"/>
        <pc:sldMkLst>
          <pc:docMk/>
          <pc:sldMk cId="1166679719" sldId="269"/>
        </pc:sldMkLst>
      </pc:sldChg>
      <pc:sldChg chg="del">
        <pc:chgData name="Gordon, Clare S" userId="S::csgordon@mercy.com::ab9b1770-956e-43eb-a380-b8eb45f89e10" providerId="AD" clId="Web-{0DAE1606-B6B1-C1B1-234C-BC18A81F76CB}" dt="2023-06-28T21:16:42.836" v="1"/>
        <pc:sldMkLst>
          <pc:docMk/>
          <pc:sldMk cId="2647639462" sldId="270"/>
        </pc:sldMkLst>
      </pc:sldChg>
      <pc:sldChg chg="modSp modNotes">
        <pc:chgData name="Gordon, Clare S" userId="S::csgordon@mercy.com::ab9b1770-956e-43eb-a380-b8eb45f89e10" providerId="AD" clId="Web-{0DAE1606-B6B1-C1B1-234C-BC18A81F76CB}" dt="2023-06-28T21:27:27.672" v="173" actId="20577"/>
        <pc:sldMkLst>
          <pc:docMk/>
          <pc:sldMk cId="713567487" sldId="271"/>
        </pc:sldMkLst>
        <pc:spChg chg="mod">
          <ac:chgData name="Gordon, Clare S" userId="S::csgordon@mercy.com::ab9b1770-956e-43eb-a380-b8eb45f89e10" providerId="AD" clId="Web-{0DAE1606-B6B1-C1B1-234C-BC18A81F76CB}" dt="2023-06-28T21:27:27.672" v="173" actId="20577"/>
          <ac:spMkLst>
            <pc:docMk/>
            <pc:sldMk cId="713567487" sldId="271"/>
            <ac:spMk id="3" creationId="{00000000-0000-0000-0000-000000000000}"/>
          </ac:spMkLst>
        </pc:spChg>
      </pc:sldChg>
      <pc:sldChg chg="modSp modNotes">
        <pc:chgData name="Gordon, Clare S" userId="S::csgordon@mercy.com::ab9b1770-956e-43eb-a380-b8eb45f89e10" providerId="AD" clId="Web-{0DAE1606-B6B1-C1B1-234C-BC18A81F76CB}" dt="2023-06-28T21:27:23.156" v="171" actId="20577"/>
        <pc:sldMkLst>
          <pc:docMk/>
          <pc:sldMk cId="2621841402" sldId="272"/>
        </pc:sldMkLst>
        <pc:spChg chg="mod">
          <ac:chgData name="Gordon, Clare S" userId="S::csgordon@mercy.com::ab9b1770-956e-43eb-a380-b8eb45f89e10" providerId="AD" clId="Web-{0DAE1606-B6B1-C1B1-234C-BC18A81F76CB}" dt="2023-06-28T21:27:23.156" v="171" actId="20577"/>
          <ac:spMkLst>
            <pc:docMk/>
            <pc:sldMk cId="2621841402" sldId="272"/>
            <ac:spMk id="5" creationId="{00000000-0000-0000-0000-000000000000}"/>
          </ac:spMkLst>
        </pc:spChg>
      </pc:sldChg>
      <pc:sldChg chg="del">
        <pc:chgData name="Gordon, Clare S" userId="S::csgordon@mercy.com::ab9b1770-956e-43eb-a380-b8eb45f89e10" providerId="AD" clId="Web-{0DAE1606-B6B1-C1B1-234C-BC18A81F76CB}" dt="2023-06-28T21:16:48.992" v="3"/>
        <pc:sldMkLst>
          <pc:docMk/>
          <pc:sldMk cId="3059116470" sldId="273"/>
        </pc:sldMkLst>
      </pc:sldChg>
      <pc:sldChg chg="del">
        <pc:chgData name="Gordon, Clare S" userId="S::csgordon@mercy.com::ab9b1770-956e-43eb-a380-b8eb45f89e10" providerId="AD" clId="Web-{0DAE1606-B6B1-C1B1-234C-BC18A81F76CB}" dt="2023-06-28T21:17:23.884" v="5"/>
        <pc:sldMkLst>
          <pc:docMk/>
          <pc:sldMk cId="1454343429" sldId="274"/>
        </pc:sldMkLst>
      </pc:sldChg>
      <pc:sldChg chg="modNotes">
        <pc:chgData name="Gordon, Clare S" userId="S::csgordon@mercy.com::ab9b1770-956e-43eb-a380-b8eb45f89e10" providerId="AD" clId="Web-{0DAE1606-B6B1-C1B1-234C-BC18A81F76CB}" dt="2023-06-28T21:21:39.253" v="32"/>
        <pc:sldMkLst>
          <pc:docMk/>
          <pc:sldMk cId="2325623118" sldId="275"/>
        </pc:sldMkLst>
      </pc:sldChg>
      <pc:sldChg chg="addSp delSp modSp add ord modNotes">
        <pc:chgData name="Gordon, Clare S" userId="S::csgordon@mercy.com::ab9b1770-956e-43eb-a380-b8eb45f89e10" providerId="AD" clId="Web-{0DAE1606-B6B1-C1B1-234C-BC18A81F76CB}" dt="2023-06-28T21:26:13.638" v="151"/>
        <pc:sldMkLst>
          <pc:docMk/>
          <pc:sldMk cId="3057653660" sldId="276"/>
        </pc:sldMkLst>
        <pc:spChg chg="del">
          <ac:chgData name="Gordon, Clare S" userId="S::csgordon@mercy.com::ab9b1770-956e-43eb-a380-b8eb45f89e10" providerId="AD" clId="Web-{0DAE1606-B6B1-C1B1-234C-BC18A81F76CB}" dt="2023-06-28T21:23:11.835" v="90"/>
          <ac:spMkLst>
            <pc:docMk/>
            <pc:sldMk cId="3057653660" sldId="276"/>
            <ac:spMk id="2" creationId="{00000000-0000-0000-0000-000000000000}"/>
          </ac:spMkLst>
        </pc:spChg>
        <pc:spChg chg="add mod">
          <ac:chgData name="Gordon, Clare S" userId="S::csgordon@mercy.com::ab9b1770-956e-43eb-a380-b8eb45f89e10" providerId="AD" clId="Web-{0DAE1606-B6B1-C1B1-234C-BC18A81F76CB}" dt="2023-06-28T21:25:34.996" v="136" actId="1076"/>
          <ac:spMkLst>
            <pc:docMk/>
            <pc:sldMk cId="3057653660" sldId="276"/>
            <ac:spMk id="3" creationId="{E7CF138D-EBAD-1EE8-96EB-8E52816DE212}"/>
          </ac:spMkLst>
        </pc:spChg>
        <pc:spChg chg="del mod">
          <ac:chgData name="Gordon, Clare S" userId="S::csgordon@mercy.com::ab9b1770-956e-43eb-a380-b8eb45f89e10" providerId="AD" clId="Web-{0DAE1606-B6B1-C1B1-234C-BC18A81F76CB}" dt="2023-06-28T21:24:00.790" v="104"/>
          <ac:spMkLst>
            <pc:docMk/>
            <pc:sldMk cId="3057653660" sldId="276"/>
            <ac:spMk id="4" creationId="{00000000-0000-0000-0000-000000000000}"/>
          </ac:spMkLst>
        </pc:spChg>
        <pc:spChg chg="mod">
          <ac:chgData name="Gordon, Clare S" userId="S::csgordon@mercy.com::ab9b1770-956e-43eb-a380-b8eb45f89e10" providerId="AD" clId="Web-{0DAE1606-B6B1-C1B1-234C-BC18A81F76CB}" dt="2023-06-28T21:25:38.793" v="137" actId="1076"/>
          <ac:spMkLst>
            <pc:docMk/>
            <pc:sldMk cId="3057653660" sldId="276"/>
            <ac:spMk id="5" creationId="{00000000-0000-0000-0000-000000000000}"/>
          </ac:spMkLst>
        </pc:spChg>
      </pc:sldChg>
      <pc:sldMasterChg chg="add addSldLayout">
        <pc:chgData name="Gordon, Clare S" userId="S::csgordon@mercy.com::ab9b1770-956e-43eb-a380-b8eb45f89e10" providerId="AD" clId="Web-{0DAE1606-B6B1-C1B1-234C-BC18A81F76CB}" dt="2023-06-28T21:17:20.619" v="4"/>
        <pc:sldMasterMkLst>
          <pc:docMk/>
          <pc:sldMasterMk cId="3535572835" sldId="2147483648"/>
        </pc:sldMasterMkLst>
        <pc:sldLayoutChg chg="add">
          <pc:chgData name="Gordon, Clare S" userId="S::csgordon@mercy.com::ab9b1770-956e-43eb-a380-b8eb45f89e10" providerId="AD" clId="Web-{0DAE1606-B6B1-C1B1-234C-BC18A81F76CB}" dt="2023-06-28T21:17:20.619" v="4"/>
          <pc:sldLayoutMkLst>
            <pc:docMk/>
            <pc:sldMasterMk cId="3535572835" sldId="2147483648"/>
            <pc:sldLayoutMk cId="1833251644" sldId="2147483649"/>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1697753481" sldId="2147483650"/>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2963838129" sldId="2147483651"/>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1112254003" sldId="2147483652"/>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432712052" sldId="2147483653"/>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3614830549" sldId="2147483654"/>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2803703013" sldId="2147483655"/>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2676533816" sldId="2147483656"/>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2770246190" sldId="2147483657"/>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2914538080" sldId="2147483658"/>
          </pc:sldLayoutMkLst>
        </pc:sldLayoutChg>
        <pc:sldLayoutChg chg="add">
          <pc:chgData name="Gordon, Clare S" userId="S::csgordon@mercy.com::ab9b1770-956e-43eb-a380-b8eb45f89e10" providerId="AD" clId="Web-{0DAE1606-B6B1-C1B1-234C-BC18A81F76CB}" dt="2023-06-28T21:17:20.619" v="4"/>
          <pc:sldLayoutMkLst>
            <pc:docMk/>
            <pc:sldMasterMk cId="3535572835" sldId="2147483648"/>
            <pc:sldLayoutMk cId="2719278917" sldId="2147483659"/>
          </pc:sldLayoutMkLst>
        </pc:sldLayoutChg>
      </pc:sldMasterChg>
    </pc:docChg>
  </pc:docChgLst>
  <pc:docChgLst>
    <pc:chgData name="Gordon, Clare S" userId="S::csgordon@mercy.com::ab9b1770-956e-43eb-a380-b8eb45f89e10" providerId="AD" clId="Web-{BC4B0D42-50C7-674E-4EDD-88B7994AEAD6}"/>
    <pc:docChg chg="modSld">
      <pc:chgData name="Gordon, Clare S" userId="S::csgordon@mercy.com::ab9b1770-956e-43eb-a380-b8eb45f89e10" providerId="AD" clId="Web-{BC4B0D42-50C7-674E-4EDD-88B7994AEAD6}" dt="2023-06-22T19:09:30.682" v="11" actId="20577"/>
      <pc:docMkLst>
        <pc:docMk/>
      </pc:docMkLst>
      <pc:sldChg chg="modSp">
        <pc:chgData name="Gordon, Clare S" userId="S::csgordon@mercy.com::ab9b1770-956e-43eb-a380-b8eb45f89e10" providerId="AD" clId="Web-{BC4B0D42-50C7-674E-4EDD-88B7994AEAD6}" dt="2023-06-22T19:08:27.992" v="2" actId="20577"/>
        <pc:sldMkLst>
          <pc:docMk/>
          <pc:sldMk cId="2647639462" sldId="270"/>
        </pc:sldMkLst>
        <pc:spChg chg="mod">
          <ac:chgData name="Gordon, Clare S" userId="S::csgordon@mercy.com::ab9b1770-956e-43eb-a380-b8eb45f89e10" providerId="AD" clId="Web-{BC4B0D42-50C7-674E-4EDD-88B7994AEAD6}" dt="2023-06-22T19:08:27.992" v="2" actId="20577"/>
          <ac:spMkLst>
            <pc:docMk/>
            <pc:sldMk cId="2647639462" sldId="270"/>
            <ac:spMk id="2" creationId="{BA236436-FED1-4034-8B17-DAFDEB690EC6}"/>
          </ac:spMkLst>
        </pc:spChg>
      </pc:sldChg>
      <pc:sldChg chg="modSp">
        <pc:chgData name="Gordon, Clare S" userId="S::csgordon@mercy.com::ab9b1770-956e-43eb-a380-b8eb45f89e10" providerId="AD" clId="Web-{BC4B0D42-50C7-674E-4EDD-88B7994AEAD6}" dt="2023-06-22T19:09:30.682" v="11" actId="20577"/>
        <pc:sldMkLst>
          <pc:docMk/>
          <pc:sldMk cId="713567487" sldId="271"/>
        </pc:sldMkLst>
        <pc:spChg chg="mod">
          <ac:chgData name="Gordon, Clare S" userId="S::csgordon@mercy.com::ab9b1770-956e-43eb-a380-b8eb45f89e10" providerId="AD" clId="Web-{BC4B0D42-50C7-674E-4EDD-88B7994AEAD6}" dt="2023-06-22T19:09:30.682" v="11" actId="20577"/>
          <ac:spMkLst>
            <pc:docMk/>
            <pc:sldMk cId="713567487" sldId="271"/>
            <ac:spMk id="6" creationId="{54C01B16-767B-4154-8D0E-C25BBB044735}"/>
          </ac:spMkLst>
        </pc:spChg>
      </pc:sldChg>
    </pc:docChg>
  </pc:docChgLst>
  <pc:docChgLst>
    <pc:chgData name="Gordon, Clare S" userId="S::csgordon@mercy.com::ab9b1770-956e-43eb-a380-b8eb45f89e10" providerId="AD" clId="Web-{54F7DB07-FC5B-2B63-86E1-0B2C113C8A49}"/>
    <pc:docChg chg="modSld">
      <pc:chgData name="Gordon, Clare S" userId="S::csgordon@mercy.com::ab9b1770-956e-43eb-a380-b8eb45f89e10" providerId="AD" clId="Web-{54F7DB07-FC5B-2B63-86E1-0B2C113C8A49}" dt="2023-06-29T18:12:43.066" v="8"/>
      <pc:docMkLst>
        <pc:docMk/>
      </pc:docMkLst>
      <pc:sldChg chg="modNotes">
        <pc:chgData name="Gordon, Clare S" userId="S::csgordon@mercy.com::ab9b1770-956e-43eb-a380-b8eb45f89e10" providerId="AD" clId="Web-{54F7DB07-FC5B-2B63-86E1-0B2C113C8A49}" dt="2023-06-29T18:11:31.768" v="1"/>
        <pc:sldMkLst>
          <pc:docMk/>
          <pc:sldMk cId="3177927387" sldId="266"/>
        </pc:sldMkLst>
      </pc:sldChg>
      <pc:sldChg chg="modNotes">
        <pc:chgData name="Gordon, Clare S" userId="S::csgordon@mercy.com::ab9b1770-956e-43eb-a380-b8eb45f89e10" providerId="AD" clId="Web-{54F7DB07-FC5B-2B63-86E1-0B2C113C8A49}" dt="2023-06-29T18:12:43.066" v="8"/>
        <pc:sldMkLst>
          <pc:docMk/>
          <pc:sldMk cId="2325623118"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a:t>These presentation notes have been designed to be read verbatim by the leader</a:t>
            </a:r>
            <a:endParaRPr lang="en-US" i="1" u="sng">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30th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t>
            </a:r>
            <a:r>
              <a:rPr lang="en-US" dirty="0"/>
              <a:t>You will</a:t>
            </a:r>
            <a:r>
              <a:rPr lang="en-US" sz="1200" kern="1200" dirty="0">
                <a:solidFill>
                  <a:schemeClr val="tx1"/>
                </a:solidFill>
                <a:effectLst/>
                <a:latin typeface="+mn-lt"/>
                <a:ea typeface="+mn-ea"/>
                <a:cs typeface="+mn-cs"/>
              </a:rPr>
              <a:t> be receiving campaign information </a:t>
            </a:r>
            <a:r>
              <a:rPr lang="en-US" dirty="0"/>
              <a:t>through mail</a:t>
            </a:r>
            <a:r>
              <a:rPr lang="en-US" sz="1200" kern="1200" dirty="0">
                <a:solidFill>
                  <a:schemeClr val="tx1"/>
                </a:solidFill>
                <a:effectLst/>
                <a:latin typeface="+mn-lt"/>
                <a:ea typeface="+mn-ea"/>
                <a:cs typeface="+mn-cs"/>
              </a:rPr>
              <a:t>, </a:t>
            </a:r>
            <a:r>
              <a:rPr lang="en-US" dirty="0"/>
              <a:t>by email, and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Donations from associates to Bon Secours Baltimore Foundation help Amy Yost provide services to children and families that allow both to thrive.</a:t>
            </a:r>
          </a:p>
          <a:p>
            <a:r>
              <a:rPr lang="en-US"/>
              <a:t> </a:t>
            </a:r>
          </a:p>
          <a:p>
            <a:r>
              <a:rPr lang="en-US"/>
              <a:t>As the Family Services Manager for Early Head Start</a:t>
            </a:r>
            <a:r>
              <a:rPr lang="en-US" i="0">
                <a:effectLst/>
              </a:rPr>
              <a:t>, </a:t>
            </a:r>
            <a:r>
              <a:rPr lang="en-US"/>
              <a:t>Amy is guided by two fundamental truths. The first is that children exposed to Early Head Start are better prepared for kindergarten than kids who aren't. The second is that supporting children doesn’t start or end with the children themselves.</a:t>
            </a:r>
          </a:p>
          <a:p>
            <a:r>
              <a:rPr lang="en-US"/>
              <a:t> </a:t>
            </a:r>
          </a:p>
          <a:p>
            <a:r>
              <a:rPr lang="en-US"/>
              <a:t>“Everything that you do for a parent also benefits their child,” she says. </a:t>
            </a:r>
          </a:p>
          <a:p>
            <a:r>
              <a:rPr lang="en-US"/>
              <a:t> </a:t>
            </a:r>
          </a:p>
          <a:p>
            <a:r>
              <a:rPr lang="en-US"/>
              <a:t>Amy connects parents with resources available through Bon Secours Community Works that </a:t>
            </a:r>
            <a:r>
              <a:rPr lang="en-US" i="0">
                <a:effectLst/>
              </a:rPr>
              <a:t>help </a:t>
            </a:r>
            <a:r>
              <a:rPr lang="en-US"/>
              <a:t>them achieve a stable and healthy environment for their children at home.</a:t>
            </a:r>
          </a:p>
          <a:p>
            <a:r>
              <a:rPr lang="en-US"/>
              <a:t> </a:t>
            </a:r>
          </a:p>
          <a:p>
            <a:r>
              <a:rPr lang="en-US"/>
              <a:t>“We are here five days a week, which allows parents to work full time. That has a huge impact on families,” Amy says.</a:t>
            </a:r>
          </a:p>
          <a:p>
            <a:r>
              <a:rPr lang="en-US"/>
              <a:t> </a:t>
            </a:r>
          </a:p>
          <a:p>
            <a:r>
              <a:rPr lang="en-US"/>
              <a:t>Donors support Amy’s family advocacy efforts at Early Head Start in a variety of ways by providing critical funding and supplementing specific needs.</a:t>
            </a:r>
          </a:p>
          <a:p>
            <a:endParaRPr lang="en-US" dirty="0"/>
          </a:p>
          <a:p>
            <a:r>
              <a:rPr lang="en-US"/>
              <a:t>“For example, at Christmas, we did a toy drive and fell short of what we needed. The Foundation stepped in to provide extra gifts for our families so everyone had enough,” she says.</a:t>
            </a:r>
          </a:p>
          <a:p>
            <a:r>
              <a:rPr lang="en-US"/>
              <a:t> </a:t>
            </a:r>
          </a:p>
          <a:p>
            <a:r>
              <a:rPr lang="en-US"/>
              <a:t>As a Bon Secours associate, Amy also supports the Foundation herself.</a:t>
            </a:r>
          </a:p>
          <a:p>
            <a:r>
              <a:rPr lang="en-US"/>
              <a:t> </a:t>
            </a:r>
          </a:p>
          <a:p>
            <a:r>
              <a:rPr lang="en-US"/>
              <a:t>“I believe in the Foundation’s mission of supporting people in need,” she says. “And the support given to our efforts is very needed and very appreciated.”</a:t>
            </a: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30th and will launch </a:t>
            </a:r>
            <a:r>
              <a:rPr lang="en-US" sz="1200" b="0" dirty="0">
                <a:latin typeface="Montserrat"/>
              </a:rPr>
              <a:t>this year’s campaign. </a:t>
            </a:r>
            <a:endParaRPr lang="en-US" dirty="0">
              <a:latin typeface="Montserrat" panose="020B0604020202020204" charset="0"/>
            </a:endParaRPr>
          </a:p>
          <a:p>
            <a:endParaRPr lang="en-US" dirty="0">
              <a:latin typeface="Montserrat"/>
            </a:endParaRPr>
          </a:p>
          <a:p>
            <a:r>
              <a:rPr lang="en-US" dirty="0">
                <a:latin typeface="Montserrat"/>
              </a:rPr>
              <a:t>This is a call to action for everyone to make their gift in the first 24 hours of the Give for Good campaign, and engage in activities in celebration of the kick-off of Give for Good.</a:t>
            </a:r>
            <a:endParaRPr lang="en-US" dirty="0">
              <a:latin typeface="Montserrat" panose="020B0604020202020204" charset="0"/>
            </a:endParaRPr>
          </a:p>
          <a:p>
            <a:endParaRPr lang="en-US" dirty="0">
              <a:latin typeface="Montserrat"/>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8/30!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you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a:cs typeface="Calibri" panose="020F0502020204030204"/>
              </a:rPr>
              <a:t>Per pay period deductions that will take place the first pay period of 2024. You can choose to do a per pay period deduction at the Power Hour level, one hour of pay per pay period, Lead for Good, a $1,000 pledge for the year that can be deducted evenly throughout the year or in one deduction, Half Hour Hero, a gift of a half hour of pay per pay period, or at any amount you prefer.</a:t>
            </a:r>
            <a:endParaRPr lang="en-US" dirty="0">
              <a:cs typeface="Calibri" panose="020F0502020204030204"/>
            </a:endParaRPr>
          </a:p>
          <a:p>
            <a:endParaRPr lang="en-US" dirty="0">
              <a:cs typeface="Calibri" panose="020F0502020204030204"/>
            </a:endParaRPr>
          </a:p>
          <a:p>
            <a:r>
              <a:rPr lang="en-US" dirty="0">
                <a:cs typeface="Calibri" panose="020F0502020204030204"/>
              </a:rPr>
              <a:t>There is also an opportunity to do a one time payroll deduction that will take place in November. One 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a:t>
            </a:r>
            <a:r>
              <a:rPr lang="en-US" i="1" u="sng" dirty="0">
                <a:cs typeface="Calibri" panose="020F0502020204030204"/>
              </a:rPr>
              <a:t>(only hourly due to HR policy, if asked.)</a:t>
            </a:r>
            <a:endParaRPr lang="en-US" i="1" u="sng">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give at the Power Hour, Lead for Good, or Half Hour Hero level, you can be eligible for the following rewards:</a:t>
            </a:r>
            <a:endParaRPr lang="en-US" dirty="0">
              <a:ea typeface="+mn-ea"/>
              <a:cs typeface="+mn-cs"/>
            </a:endParaRPr>
          </a:p>
          <a:p>
            <a:pPr lvl="0" rtl="0"/>
            <a:endParaRPr lang="en-US" sz="1200" b="1"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a:ea typeface="Calibri" panose="020F0502020204030204"/>
              <a:cs typeface="Calibri" panose="020F0502020204030204"/>
            </a:endParaRPr>
          </a:p>
          <a:p>
            <a:r>
              <a:rPr lang="en-US" sz="1200" kern="1200" dirty="0">
                <a:solidFill>
                  <a:schemeClr val="tx1"/>
                </a:solidFill>
                <a:effectLst/>
                <a:latin typeface="+mn-lt"/>
                <a:ea typeface="+mn-ea"/>
                <a:cs typeface="+mn-cs"/>
              </a:rPr>
              <a:t>LEAD FOR GOOD $1,000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30th during THE BIG GIVE, donors can be eligible for a free shirt.</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addition to the giving level incentives: </a:t>
            </a:r>
            <a:endParaRPr lang="en-US">
              <a:ea typeface="+mn-ea"/>
              <a:cs typeface="+mn-cs"/>
            </a:endParaRPr>
          </a:p>
          <a:p>
            <a:endParaRPr lang="en-US"/>
          </a:p>
          <a:p>
            <a:r>
              <a:rPr lang="en-US"/>
              <a:t>Donors </a:t>
            </a:r>
            <a:r>
              <a:rPr lang="en-US" b="0" kern="1200">
                <a:effectLst/>
              </a:rPr>
              <a:t>who </a:t>
            </a:r>
            <a:r>
              <a:rPr lang="en-US"/>
              <a:t>make a first-time </a:t>
            </a:r>
            <a:r>
              <a:rPr lang="en-US" b="0" kern="1200">
                <a:effectLst/>
              </a:rPr>
              <a:t>recurring </a:t>
            </a:r>
            <a:r>
              <a:rPr lang="en-US"/>
              <a:t>gift before midnight 8/30/23 </a:t>
            </a:r>
            <a:r>
              <a:rPr lang="en-US" b="0" kern="1200">
                <a:effectLst/>
              </a:rPr>
              <a:t>will </a:t>
            </a:r>
            <a:r>
              <a:rPr lang="en-US"/>
              <a:t>receive 500 </a:t>
            </a:r>
            <a:r>
              <a:rPr lang="en-US" b="0" kern="1200">
                <a:effectLst/>
              </a:rPr>
              <a:t>Called to Shine</a:t>
            </a:r>
            <a:r>
              <a:rPr lang="en-US"/>
              <a:t> Points</a:t>
            </a:r>
            <a:endParaRPr lang="en-US" b="1">
              <a:cs typeface="Calibri" panose="020F0502020204030204"/>
            </a:endParaRPr>
          </a:p>
          <a:p>
            <a:endParaRPr lang="en-US"/>
          </a:p>
          <a:p>
            <a:r>
              <a:rPr lang="en-US"/>
              <a:t>All other recurring gifts will receive 100 Called to Shine Points</a:t>
            </a:r>
            <a:endParaRPr lang="en-US">
              <a:cs typeface="Calibri"/>
            </a:endParaRPr>
          </a:p>
          <a:p>
            <a:pPr lvl="0"/>
            <a:endParaRPr lang="en-US" sz="1200" b="0" kern="1200">
              <a:solidFill>
                <a:schemeClr val="tx1"/>
              </a:solidFill>
              <a:effectLst/>
              <a:latin typeface="+mn-lt"/>
              <a:cs typeface="Calibri"/>
            </a:endParaRPr>
          </a:p>
          <a:p>
            <a:pPr lvl="0" rtl="0"/>
            <a:r>
              <a:rPr lang="en-US" sz="1200" b="0" kern="1200">
                <a:solidFill>
                  <a:schemeClr val="tx1"/>
                </a:solidFill>
                <a:effectLst/>
                <a:latin typeface="+mn-lt"/>
                <a:ea typeface="+mn-ea"/>
                <a:cs typeface="+mn-cs"/>
              </a:rPr>
              <a:t>ALL DONORS will receive 75 be well points </a:t>
            </a: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ea typeface="Calibri"/>
                <a:cs typeface="Calibri"/>
              </a:rPr>
              <a:t>In the case that anyone has any questions about their past giving, or any questions regarding the campaign, please reach out to these individuals. </a:t>
            </a: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mailto:csgordon@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a:p>
            <a:pPr algn="ctr" rtl="0" fontAlgn="base"/>
            <a:r>
              <a:rPr lang="en-US" sz="1800" b="1" i="0" u="none" strike="noStrike" dirty="0">
                <a:solidFill>
                  <a:srgbClr val="FFFFFF"/>
                </a:solidFill>
                <a:effectLst/>
                <a:latin typeface="Montserrat" panose="00000500000000000000" pitchFamily="2" charset="0"/>
              </a:rPr>
              <a:t>Baltimore Foundation</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dirty="0">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5775006" y="357264"/>
            <a:ext cx="4748422" cy="882678"/>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AMY</a:t>
            </a:r>
          </a:p>
        </p:txBody>
      </p:sp>
      <p:pic>
        <p:nvPicPr>
          <p:cNvPr id="4" name="Picture 5">
            <a:extLst>
              <a:ext uri="{FF2B5EF4-FFF2-40B4-BE49-F238E27FC236}">
                <a16:creationId xmlns:a16="http://schemas.microsoft.com/office/drawing/2014/main" id="{1EB1454A-B696-307A-9707-91A94EA19359}"/>
              </a:ext>
            </a:extLst>
          </p:cNvPr>
          <p:cNvPicPr>
            <a:picLocks noChangeAspect="1"/>
          </p:cNvPicPr>
          <p:nvPr/>
        </p:nvPicPr>
        <p:blipFill>
          <a:blip r:embed="rId4"/>
          <a:stretch>
            <a:fillRect/>
          </a:stretch>
        </p:blipFill>
        <p:spPr>
          <a:xfrm>
            <a:off x="0" y="0"/>
            <a:ext cx="4572000" cy="6858000"/>
          </a:xfrm>
          <a:prstGeom prst="rect">
            <a:avLst/>
          </a:prstGeom>
        </p:spPr>
      </p:pic>
      <p:sp>
        <p:nvSpPr>
          <p:cNvPr id="6" name="TextBox 5">
            <a:extLst>
              <a:ext uri="{FF2B5EF4-FFF2-40B4-BE49-F238E27FC236}">
                <a16:creationId xmlns:a16="http://schemas.microsoft.com/office/drawing/2014/main" id="{EA6E8BBB-DD0F-53AD-C135-E253EC2820B9}"/>
              </a:ext>
            </a:extLst>
          </p:cNvPr>
          <p:cNvSpPr txBox="1"/>
          <p:nvPr/>
        </p:nvSpPr>
        <p:spPr>
          <a:xfrm>
            <a:off x="5364480" y="2794000"/>
            <a:ext cx="606552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latin typeface="Montserrat"/>
                <a:ea typeface="Calibri"/>
                <a:cs typeface="Calibri"/>
              </a:rPr>
              <a:t>Amy sees the impact of associate giving every day through Early Head Start</a:t>
            </a:r>
            <a:endParaRPr lang="en-US" sz="4000" b="1" dirty="0">
              <a:latin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As the volunteer committee, we will work together to plan fun events at your facilities! </a:t>
            </a:r>
            <a:endParaRPr lang="en-US" dirty="0"/>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8/30/23</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b="1"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8/30/23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6" name="Rectangle 5">
            <a:extLst>
              <a:ext uri="{FF2B5EF4-FFF2-40B4-BE49-F238E27FC236}">
                <a16:creationId xmlns:a16="http://schemas.microsoft.com/office/drawing/2014/main" id="{54C01B16-767B-4154-8D0E-C25BBB044735}"/>
              </a:ext>
            </a:extLst>
          </p:cNvPr>
          <p:cNvSpPr/>
          <p:nvPr/>
        </p:nvSpPr>
        <p:spPr>
          <a:xfrm>
            <a:off x="258641" y="2943546"/>
            <a:ext cx="11678442" cy="3108543"/>
          </a:xfrm>
          <a:prstGeom prst="rect">
            <a:avLst/>
          </a:prstGeom>
        </p:spPr>
        <p:txBody>
          <a:bodyPr wrap="square" lIns="91440" tIns="45720" rIns="91440" bIns="45720" anchor="t">
            <a:spAutoFit/>
          </a:bodyPr>
          <a:lstStyle/>
          <a:p>
            <a:r>
              <a:rPr lang="en-US" sz="2800" b="1" dirty="0">
                <a:latin typeface="Montserrat"/>
              </a:rPr>
              <a:t>Rachel Wallace: </a:t>
            </a:r>
            <a:r>
              <a:rPr lang="en-US" sz="2800" dirty="0">
                <a:latin typeface="Montserrat"/>
              </a:rPr>
              <a:t>BSMH Foundation Event Coordinator</a:t>
            </a:r>
          </a:p>
          <a:p>
            <a:pPr marL="1371600" lvl="2" indent="-457200">
              <a:buFont typeface="Arial" panose="020B0604020202020204" pitchFamily="34" charset="0"/>
              <a:buChar char="•"/>
            </a:pPr>
            <a:r>
              <a:rPr lang="en-US" sz="2800" u="sng">
                <a:latin typeface="Montserrat"/>
              </a:rPr>
              <a:t>rachel_wallace@bshsi.org</a:t>
            </a:r>
            <a:endParaRPr lang="en-US" sz="2800" u="sng">
              <a:latin typeface="Montserrat" panose="020B0604020202020204" charset="0"/>
            </a:endParaRPr>
          </a:p>
          <a:p>
            <a:pPr marL="1371600" lvl="2" indent="-457200">
              <a:buFont typeface="Arial" panose="020B0604020202020204" pitchFamily="34" charset="0"/>
              <a:buChar char="•"/>
            </a:pPr>
            <a:r>
              <a:rPr lang="en-US" sz="2800" dirty="0">
                <a:latin typeface="Montserrat"/>
                <a:cs typeface="Calibri"/>
              </a:rPr>
              <a:t>(804) 339-6368</a:t>
            </a:r>
          </a:p>
          <a:p>
            <a:pPr lvl="2"/>
            <a:endParaRPr lang="en-US" sz="2800" dirty="0">
              <a:latin typeface="Montserrat"/>
              <a:cs typeface="Calibri"/>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4">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869 -5130</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6" ma:contentTypeDescription="Create a new document." ma:contentTypeScope="" ma:versionID="ea3ddebf43a350d715f310d9599a732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679d4a071cd3dd711f0074f88cce78df"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C41375A-0141-414F-9A5A-EFB3110A384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1477</Words>
  <Application>Microsoft Office PowerPoint</Application>
  <PresentationFormat>Widescreen</PresentationFormat>
  <Paragraphs>149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104</cp:revision>
  <dcterms:created xsi:type="dcterms:W3CDTF">2022-06-02T16:34:07Z</dcterms:created>
  <dcterms:modified xsi:type="dcterms:W3CDTF">2023-06-29T18:12:43Z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