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ADE4E-ECA9-CA8F-3ED1-D8AEEF0CFC40}" v="40" dt="2023-06-22T19:15:33.632"/>
    <p1510:client id="{4A535F6D-8DE7-0E6C-A60F-5D11795220AA}" v="27" dt="2023-06-28T20:46:39.272"/>
    <p1510:client id="{B3FA38AA-43D6-4E7F-9732-7110A64C35C1}" v="17" dt="2023-06-28T21:47:46.172"/>
    <p1510:client id="{FE703D54-0E7B-2189-6D51-7BDEC2F6C720}" v="37" dt="2023-06-27T15:12:30.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FE703D54-0E7B-2189-6D51-7BDEC2F6C720}"/>
    <pc:docChg chg="addSld delSld modSld">
      <pc:chgData name="Gordon, Clare S" userId="S::csgordon@mercy.com::ab9b1770-956e-43eb-a380-b8eb45f89e10" providerId="AD" clId="Web-{FE703D54-0E7B-2189-6D51-7BDEC2F6C720}" dt="2023-06-27T15:12:30.308" v="29" actId="14100"/>
      <pc:docMkLst>
        <pc:docMk/>
      </pc:docMkLst>
      <pc:sldChg chg="addSp delSp modSp modNotes">
        <pc:chgData name="Gordon, Clare S" userId="S::csgordon@mercy.com::ab9b1770-956e-43eb-a380-b8eb45f89e10" providerId="AD" clId="Web-{FE703D54-0E7B-2189-6D51-7BDEC2F6C720}" dt="2023-06-27T15:12:30.308" v="29" actId="14100"/>
        <pc:sldMkLst>
          <pc:docMk/>
          <pc:sldMk cId="0" sldId="258"/>
        </pc:sldMkLst>
        <pc:spChg chg="add del">
          <ac:chgData name="Gordon, Clare S" userId="S::csgordon@mercy.com::ab9b1770-956e-43eb-a380-b8eb45f89e10" providerId="AD" clId="Web-{FE703D54-0E7B-2189-6D51-7BDEC2F6C720}" dt="2023-06-27T14:34:27.858" v="11"/>
          <ac:spMkLst>
            <pc:docMk/>
            <pc:sldMk cId="0" sldId="258"/>
            <ac:spMk id="2" creationId="{BC25C11C-E03C-CC2F-53FF-7E6E26F3AD1C}"/>
          </ac:spMkLst>
        </pc:spChg>
        <pc:spChg chg="add del">
          <ac:chgData name="Gordon, Clare S" userId="S::csgordon@mercy.com::ab9b1770-956e-43eb-a380-b8eb45f89e10" providerId="AD" clId="Web-{FE703D54-0E7B-2189-6D51-7BDEC2F6C720}" dt="2023-06-27T14:34:26.624" v="10"/>
          <ac:spMkLst>
            <pc:docMk/>
            <pc:sldMk cId="0" sldId="258"/>
            <ac:spMk id="3" creationId="{7C1733B1-39E1-0558-2EEB-8BBF04A8CB21}"/>
          </ac:spMkLst>
        </pc:spChg>
        <pc:spChg chg="add mod">
          <ac:chgData name="Gordon, Clare S" userId="S::csgordon@mercy.com::ab9b1770-956e-43eb-a380-b8eb45f89e10" providerId="AD" clId="Web-{FE703D54-0E7B-2189-6D51-7BDEC2F6C720}" dt="2023-06-27T15:12:30.308" v="29" actId="14100"/>
          <ac:spMkLst>
            <pc:docMk/>
            <pc:sldMk cId="0" sldId="258"/>
            <ac:spMk id="4" creationId="{7EE7E11B-87E5-4C59-DFE4-CCB39B649A3F}"/>
          </ac:spMkLst>
        </pc:spChg>
        <pc:spChg chg="mod">
          <ac:chgData name="Gordon, Clare S" userId="S::csgordon@mercy.com::ab9b1770-956e-43eb-a380-b8eb45f89e10" providerId="AD" clId="Web-{FE703D54-0E7B-2189-6D51-7BDEC2F6C720}" dt="2023-06-27T13:52:59.608" v="1" actId="20577"/>
          <ac:spMkLst>
            <pc:docMk/>
            <pc:sldMk cId="0" sldId="258"/>
            <ac:spMk id="5" creationId="{00000000-0000-0000-0000-000000000000}"/>
          </ac:spMkLst>
        </pc:spChg>
      </pc:sldChg>
      <pc:sldChg chg="add del replId">
        <pc:chgData name="Gordon, Clare S" userId="S::csgordon@mercy.com::ab9b1770-956e-43eb-a380-b8eb45f89e10" providerId="AD" clId="Web-{FE703D54-0E7B-2189-6D51-7BDEC2F6C720}" dt="2023-06-27T14:34:23.952" v="9"/>
        <pc:sldMkLst>
          <pc:docMk/>
          <pc:sldMk cId="2179382186" sldId="276"/>
        </pc:sldMkLst>
      </pc:sldChg>
      <pc:sldChg chg="add del replId">
        <pc:chgData name="Gordon, Clare S" userId="S::csgordon@mercy.com::ab9b1770-956e-43eb-a380-b8eb45f89e10" providerId="AD" clId="Web-{FE703D54-0E7B-2189-6D51-7BDEC2F6C720}" dt="2023-06-27T14:34:10.623" v="6"/>
        <pc:sldMkLst>
          <pc:docMk/>
          <pc:sldMk cId="3938087291" sldId="276"/>
        </pc:sldMkLst>
      </pc:sldChg>
    </pc:docChg>
  </pc:docChgLst>
  <pc:docChgLst>
    <pc:chgData name="Gordon, Clare S" userId="S::csgordon@mercy.com::ab9b1770-956e-43eb-a380-b8eb45f89e10" providerId="AD" clId="Web-{4A535F6D-8DE7-0E6C-A60F-5D11795220AA}"/>
    <pc:docChg chg="modSld">
      <pc:chgData name="Gordon, Clare S" userId="S::csgordon@mercy.com::ab9b1770-956e-43eb-a380-b8eb45f89e10" providerId="AD" clId="Web-{4A535F6D-8DE7-0E6C-A60F-5D11795220AA}" dt="2023-06-28T20:46:32.443" v="17" actId="20577"/>
      <pc:docMkLst>
        <pc:docMk/>
      </pc:docMkLst>
      <pc:sldChg chg="addSp modSp">
        <pc:chgData name="Gordon, Clare S" userId="S::csgordon@mercy.com::ab9b1770-956e-43eb-a380-b8eb45f89e10" providerId="AD" clId="Web-{4A535F6D-8DE7-0E6C-A60F-5D11795220AA}" dt="2023-06-28T20:46:32.443" v="17" actId="20577"/>
        <pc:sldMkLst>
          <pc:docMk/>
          <pc:sldMk cId="0" sldId="258"/>
        </pc:sldMkLst>
        <pc:spChg chg="mod">
          <ac:chgData name="Gordon, Clare S" userId="S::csgordon@mercy.com::ab9b1770-956e-43eb-a380-b8eb45f89e10" providerId="AD" clId="Web-{4A535F6D-8DE7-0E6C-A60F-5D11795220AA}" dt="2023-06-28T20:46:32.443" v="17" actId="20577"/>
          <ac:spMkLst>
            <pc:docMk/>
            <pc:sldMk cId="0" sldId="258"/>
            <ac:spMk id="4" creationId="{7EE7E11B-87E5-4C59-DFE4-CCB39B649A3F}"/>
          </ac:spMkLst>
        </pc:spChg>
        <pc:picChg chg="add mod">
          <ac:chgData name="Gordon, Clare S" userId="S::csgordon@mercy.com::ab9b1770-956e-43eb-a380-b8eb45f89e10" providerId="AD" clId="Web-{4A535F6D-8DE7-0E6C-A60F-5D11795220AA}" dt="2023-06-28T20:45:58.177" v="2" actId="14100"/>
          <ac:picMkLst>
            <pc:docMk/>
            <pc:sldMk cId="0" sldId="258"/>
            <ac:picMk id="2" creationId="{2A21B760-D71A-4126-215E-D417AB0E6238}"/>
          </ac:picMkLst>
        </pc:picChg>
      </pc:sldChg>
    </pc:docChg>
  </pc:docChgLst>
  <pc:docChgLst>
    <pc:chgData name="Gordon, Clare S" userId="S::csgordon@mercy.com::ab9b1770-956e-43eb-a380-b8eb45f89e10" providerId="AD" clId="Web-{B3FA38AA-43D6-4E7F-9732-7110A64C35C1}"/>
    <pc:docChg chg="addSld delSld modSld addMainMaster">
      <pc:chgData name="Gordon, Clare S" userId="S::csgordon@mercy.com::ab9b1770-956e-43eb-a380-b8eb45f89e10" providerId="AD" clId="Web-{B3FA38AA-43D6-4E7F-9732-7110A64C35C1}" dt="2023-06-28T21:47:46.172" v="21"/>
      <pc:docMkLst>
        <pc:docMk/>
      </pc:docMkLst>
      <pc:sldChg chg="modNotes">
        <pc:chgData name="Gordon, Clare S" userId="S::csgordon@mercy.com::ab9b1770-956e-43eb-a380-b8eb45f89e10" providerId="AD" clId="Web-{B3FA38AA-43D6-4E7F-9732-7110A64C35C1}" dt="2023-06-28T21:46:42.842" v="7"/>
        <pc:sldMkLst>
          <pc:docMk/>
          <pc:sldMk cId="0" sldId="257"/>
        </pc:sldMkLst>
      </pc:sldChg>
      <pc:sldChg chg="del">
        <pc:chgData name="Gordon, Clare S" userId="S::csgordon@mercy.com::ab9b1770-956e-43eb-a380-b8eb45f89e10" providerId="AD" clId="Web-{B3FA38AA-43D6-4E7F-9732-7110A64C35C1}" dt="2023-06-28T21:45:18.527" v="0"/>
        <pc:sldMkLst>
          <pc:docMk/>
          <pc:sldMk cId="4213341329" sldId="261"/>
        </pc:sldMkLst>
      </pc:sldChg>
      <pc:sldChg chg="modNotes">
        <pc:chgData name="Gordon, Clare S" userId="S::csgordon@mercy.com::ab9b1770-956e-43eb-a380-b8eb45f89e10" providerId="AD" clId="Web-{B3FA38AA-43D6-4E7F-9732-7110A64C35C1}" dt="2023-06-28T21:47:31.453" v="16"/>
        <pc:sldMkLst>
          <pc:docMk/>
          <pc:sldMk cId="210376063" sldId="265"/>
        </pc:sldMkLst>
      </pc:sldChg>
      <pc:sldChg chg="modNotes">
        <pc:chgData name="Gordon, Clare S" userId="S::csgordon@mercy.com::ab9b1770-956e-43eb-a380-b8eb45f89e10" providerId="AD" clId="Web-{B3FA38AA-43D6-4E7F-9732-7110A64C35C1}" dt="2023-06-28T21:47:02.280" v="11"/>
        <pc:sldMkLst>
          <pc:docMk/>
          <pc:sldMk cId="3177927387" sldId="266"/>
        </pc:sldMkLst>
      </pc:sldChg>
      <pc:sldChg chg="modNotes">
        <pc:chgData name="Gordon, Clare S" userId="S::csgordon@mercy.com::ab9b1770-956e-43eb-a380-b8eb45f89e10" providerId="AD" clId="Web-{B3FA38AA-43D6-4E7F-9732-7110A64C35C1}" dt="2023-06-28T21:46:52.436" v="9"/>
        <pc:sldMkLst>
          <pc:docMk/>
          <pc:sldMk cId="810340004" sldId="267"/>
        </pc:sldMkLst>
      </pc:sldChg>
      <pc:sldChg chg="del">
        <pc:chgData name="Gordon, Clare S" userId="S::csgordon@mercy.com::ab9b1770-956e-43eb-a380-b8eb45f89e10" providerId="AD" clId="Web-{B3FA38AA-43D6-4E7F-9732-7110A64C35C1}" dt="2023-06-28T21:45:23.949" v="2"/>
        <pc:sldMkLst>
          <pc:docMk/>
          <pc:sldMk cId="1166679719" sldId="269"/>
        </pc:sldMkLst>
      </pc:sldChg>
      <pc:sldChg chg="del">
        <pc:chgData name="Gordon, Clare S" userId="S::csgordon@mercy.com::ab9b1770-956e-43eb-a380-b8eb45f89e10" providerId="AD" clId="Web-{B3FA38AA-43D6-4E7F-9732-7110A64C35C1}" dt="2023-06-28T21:45:22.215" v="1"/>
        <pc:sldMkLst>
          <pc:docMk/>
          <pc:sldMk cId="2647639462" sldId="270"/>
        </pc:sldMkLst>
      </pc:sldChg>
      <pc:sldChg chg="modSp modNotes">
        <pc:chgData name="Gordon, Clare S" userId="S::csgordon@mercy.com::ab9b1770-956e-43eb-a380-b8eb45f89e10" providerId="AD" clId="Web-{B3FA38AA-43D6-4E7F-9732-7110A64C35C1}" dt="2023-06-28T21:47:45.813" v="20"/>
        <pc:sldMkLst>
          <pc:docMk/>
          <pc:sldMk cId="713567487" sldId="271"/>
        </pc:sldMkLst>
        <pc:spChg chg="mod">
          <ac:chgData name="Gordon, Clare S" userId="S::csgordon@mercy.com::ab9b1770-956e-43eb-a380-b8eb45f89e10" providerId="AD" clId="Web-{B3FA38AA-43D6-4E7F-9732-7110A64C35C1}" dt="2023-06-28T21:47:36.750" v="18" actId="20577"/>
          <ac:spMkLst>
            <pc:docMk/>
            <pc:sldMk cId="713567487" sldId="271"/>
            <ac:spMk id="3" creationId="{00000000-0000-0000-0000-000000000000}"/>
          </ac:spMkLst>
        </pc:spChg>
      </pc:sldChg>
      <pc:sldChg chg="modSp modNotes">
        <pc:chgData name="Gordon, Clare S" userId="S::csgordon@mercy.com::ab9b1770-956e-43eb-a380-b8eb45f89e10" providerId="AD" clId="Web-{B3FA38AA-43D6-4E7F-9732-7110A64C35C1}" dt="2023-06-28T21:47:21.047" v="14" actId="20577"/>
        <pc:sldMkLst>
          <pc:docMk/>
          <pc:sldMk cId="2621841402" sldId="272"/>
        </pc:sldMkLst>
        <pc:spChg chg="mod">
          <ac:chgData name="Gordon, Clare S" userId="S::csgordon@mercy.com::ab9b1770-956e-43eb-a380-b8eb45f89e10" providerId="AD" clId="Web-{B3FA38AA-43D6-4E7F-9732-7110A64C35C1}" dt="2023-06-28T21:47:21.047" v="14" actId="20577"/>
          <ac:spMkLst>
            <pc:docMk/>
            <pc:sldMk cId="2621841402" sldId="272"/>
            <ac:spMk id="5" creationId="{00000000-0000-0000-0000-000000000000}"/>
          </ac:spMkLst>
        </pc:spChg>
      </pc:sldChg>
      <pc:sldChg chg="del">
        <pc:chgData name="Gordon, Clare S" userId="S::csgordon@mercy.com::ab9b1770-956e-43eb-a380-b8eb45f89e10" providerId="AD" clId="Web-{B3FA38AA-43D6-4E7F-9732-7110A64C35C1}" dt="2023-06-28T21:45:24.731" v="3"/>
        <pc:sldMkLst>
          <pc:docMk/>
          <pc:sldMk cId="3059116470" sldId="273"/>
        </pc:sldMkLst>
      </pc:sldChg>
      <pc:sldChg chg="del">
        <pc:chgData name="Gordon, Clare S" userId="S::csgordon@mercy.com::ab9b1770-956e-43eb-a380-b8eb45f89e10" providerId="AD" clId="Web-{B3FA38AA-43D6-4E7F-9732-7110A64C35C1}" dt="2023-06-28T21:45:26.450" v="4"/>
        <pc:sldMkLst>
          <pc:docMk/>
          <pc:sldMk cId="1454343429" sldId="274"/>
        </pc:sldMkLst>
      </pc:sldChg>
      <pc:sldChg chg="modNotes">
        <pc:chgData name="Gordon, Clare S" userId="S::csgordon@mercy.com::ab9b1770-956e-43eb-a380-b8eb45f89e10" providerId="AD" clId="Web-{B3FA38AA-43D6-4E7F-9732-7110A64C35C1}" dt="2023-06-28T21:47:10.624" v="12"/>
        <pc:sldMkLst>
          <pc:docMk/>
          <pc:sldMk cId="2325623118" sldId="275"/>
        </pc:sldMkLst>
      </pc:sldChg>
      <pc:sldChg chg="add">
        <pc:chgData name="Gordon, Clare S" userId="S::csgordon@mercy.com::ab9b1770-956e-43eb-a380-b8eb45f89e10" providerId="AD" clId="Web-{B3FA38AA-43D6-4E7F-9732-7110A64C35C1}" dt="2023-06-28T21:47:46.172" v="21"/>
        <pc:sldMkLst>
          <pc:docMk/>
          <pc:sldMk cId="3581935443" sldId="276"/>
        </pc:sldMkLst>
      </pc:sldChg>
      <pc:sldMasterChg chg="add addSldLayout">
        <pc:chgData name="Gordon, Clare S" userId="S::csgordon@mercy.com::ab9b1770-956e-43eb-a380-b8eb45f89e10" providerId="AD" clId="Web-{B3FA38AA-43D6-4E7F-9732-7110A64C35C1}" dt="2023-06-28T21:47:46.172" v="21"/>
        <pc:sldMasterMkLst>
          <pc:docMk/>
          <pc:sldMasterMk cId="3535572835" sldId="2147483648"/>
        </pc:sldMasterMkLst>
        <pc:sldLayoutChg chg="add">
          <pc:chgData name="Gordon, Clare S" userId="S::csgordon@mercy.com::ab9b1770-956e-43eb-a380-b8eb45f89e10" providerId="AD" clId="Web-{B3FA38AA-43D6-4E7F-9732-7110A64C35C1}" dt="2023-06-28T21:47:46.172" v="21"/>
          <pc:sldLayoutMkLst>
            <pc:docMk/>
            <pc:sldMasterMk cId="3535572835" sldId="2147483648"/>
            <pc:sldLayoutMk cId="1833251644" sldId="2147483649"/>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1697753481" sldId="2147483650"/>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963838129" sldId="2147483651"/>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1112254003" sldId="2147483652"/>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432712052" sldId="2147483653"/>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3614830549" sldId="2147483654"/>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803703013" sldId="2147483655"/>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676533816" sldId="2147483656"/>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770246190" sldId="2147483657"/>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914538080" sldId="2147483658"/>
          </pc:sldLayoutMkLst>
        </pc:sldLayoutChg>
        <pc:sldLayoutChg chg="add">
          <pc:chgData name="Gordon, Clare S" userId="S::csgordon@mercy.com::ab9b1770-956e-43eb-a380-b8eb45f89e10" providerId="AD" clId="Web-{B3FA38AA-43D6-4E7F-9732-7110A64C35C1}" dt="2023-06-28T21:47:46.172" v="21"/>
          <pc:sldLayoutMkLst>
            <pc:docMk/>
            <pc:sldMasterMk cId="3535572835" sldId="2147483648"/>
            <pc:sldLayoutMk cId="2719278917" sldId="2147483659"/>
          </pc:sldLayoutMkLst>
        </pc:sldLayoutChg>
      </pc:sldMasterChg>
    </pc:docChg>
  </pc:docChgLst>
  <pc:docChgLst>
    <pc:chgData name="Gordon, Clare S" userId="S::csgordon@mercy.com::ab9b1770-956e-43eb-a380-b8eb45f89e10" providerId="AD" clId="Web-{492ADE4E-ECA9-CA8F-3ED1-D8AEEF0CFC40}"/>
    <pc:docChg chg="modSld">
      <pc:chgData name="Gordon, Clare S" userId="S::csgordon@mercy.com::ab9b1770-956e-43eb-a380-b8eb45f89e10" providerId="AD" clId="Web-{492ADE4E-ECA9-CA8F-3ED1-D8AEEF0CFC40}" dt="2023-06-22T19:15:33.632" v="23"/>
      <pc:docMkLst>
        <pc:docMk/>
      </pc:docMkLst>
      <pc:sldChg chg="modSp">
        <pc:chgData name="Gordon, Clare S" userId="S::csgordon@mercy.com::ab9b1770-956e-43eb-a380-b8eb45f89e10" providerId="AD" clId="Web-{492ADE4E-ECA9-CA8F-3ED1-D8AEEF0CFC40}" dt="2023-06-22T19:15:15.334" v="13" actId="20577"/>
        <pc:sldMkLst>
          <pc:docMk/>
          <pc:sldMk cId="0" sldId="257"/>
        </pc:sldMkLst>
        <pc:spChg chg="mod">
          <ac:chgData name="Gordon, Clare S" userId="S::csgordon@mercy.com::ab9b1770-956e-43eb-a380-b8eb45f89e10" providerId="AD" clId="Web-{492ADE4E-ECA9-CA8F-3ED1-D8AEEF0CFC40}" dt="2023-06-22T19:15:15.334" v="13" actId="20577"/>
          <ac:spMkLst>
            <pc:docMk/>
            <pc:sldMk cId="0" sldId="257"/>
            <ac:spMk id="4" creationId="{376ADA97-0F34-44D4-972B-9235159BAB4A}"/>
          </ac:spMkLst>
        </pc:spChg>
      </pc:sldChg>
      <pc:sldChg chg="modSp">
        <pc:chgData name="Gordon, Clare S" userId="S::csgordon@mercy.com::ab9b1770-956e-43eb-a380-b8eb45f89e10" providerId="AD" clId="Web-{492ADE4E-ECA9-CA8F-3ED1-D8AEEF0CFC40}" dt="2023-06-22T19:15:31.460" v="21" actId="20577"/>
        <pc:sldMkLst>
          <pc:docMk/>
          <pc:sldMk cId="2647639462" sldId="270"/>
        </pc:sldMkLst>
        <pc:spChg chg="mod">
          <ac:chgData name="Gordon, Clare S" userId="S::csgordon@mercy.com::ab9b1770-956e-43eb-a380-b8eb45f89e10" providerId="AD" clId="Web-{492ADE4E-ECA9-CA8F-3ED1-D8AEEF0CFC40}" dt="2023-06-22T19:15:31.460" v="21" actId="20577"/>
          <ac:spMkLst>
            <pc:docMk/>
            <pc:sldMk cId="2647639462" sldId="270"/>
            <ac:spMk id="2" creationId="{BA236436-FED1-4034-8B17-DAFDEB690EC6}"/>
          </ac:spMkLst>
        </pc:spChg>
      </pc:sldChg>
      <pc:sldChg chg="addSp delSp">
        <pc:chgData name="Gordon, Clare S" userId="S::csgordon@mercy.com::ab9b1770-956e-43eb-a380-b8eb45f89e10" providerId="AD" clId="Web-{492ADE4E-ECA9-CA8F-3ED1-D8AEEF0CFC40}" dt="2023-06-22T19:15:33.632" v="23"/>
        <pc:sldMkLst>
          <pc:docMk/>
          <pc:sldMk cId="713567487" sldId="271"/>
        </pc:sldMkLst>
        <pc:spChg chg="add">
          <ac:chgData name="Gordon, Clare S" userId="S::csgordon@mercy.com::ab9b1770-956e-43eb-a380-b8eb45f89e10" providerId="AD" clId="Web-{492ADE4E-ECA9-CA8F-3ED1-D8AEEF0CFC40}" dt="2023-06-22T19:15:33.632" v="23"/>
          <ac:spMkLst>
            <pc:docMk/>
            <pc:sldMk cId="713567487" sldId="271"/>
            <ac:spMk id="2" creationId="{9B33FF0F-0E13-4394-FC3C-919559703807}"/>
          </ac:spMkLst>
        </pc:spChg>
        <pc:spChg chg="del">
          <ac:chgData name="Gordon, Clare S" userId="S::csgordon@mercy.com::ab9b1770-956e-43eb-a380-b8eb45f89e10" providerId="AD" clId="Web-{492ADE4E-ECA9-CA8F-3ED1-D8AEEF0CFC40}" dt="2023-06-22T19:15:33.257" v="22"/>
          <ac:spMkLst>
            <pc:docMk/>
            <pc:sldMk cId="713567487" sldId="271"/>
            <ac:spMk id="6" creationId="{54C01B16-767B-4154-8D0E-C25BBB044735}"/>
          </ac:spMkLst>
        </pc:spChg>
      </pc:sldChg>
    </pc:docChg>
  </pc:docChgLst>
  <pc:docChgLst>
    <pc:chgData name="Gordon, Clare S" userId="S::csgordon@mercy.com::ab9b1770-956e-43eb-a380-b8eb45f89e10" providerId="AD" clId="Web-{1FE410F2-71C8-27BD-0326-E1AB915266E3}"/>
    <pc:docChg chg="modSld">
      <pc:chgData name="Gordon, Clare S" userId="S::csgordon@mercy.com::ab9b1770-956e-43eb-a380-b8eb45f89e10" providerId="AD" clId="Web-{1FE410F2-71C8-27BD-0326-E1AB915266E3}" dt="2023-06-29T18:21:49.956" v="3"/>
      <pc:docMkLst>
        <pc:docMk/>
      </pc:docMkLst>
      <pc:sldChg chg="modNotes">
        <pc:chgData name="Gordon, Clare S" userId="S::csgordon@mercy.com::ab9b1770-956e-43eb-a380-b8eb45f89e10" providerId="AD" clId="Web-{1FE410F2-71C8-27BD-0326-E1AB915266E3}" dt="2023-06-29T18:21:41.581" v="1"/>
        <pc:sldMkLst>
          <pc:docMk/>
          <pc:sldMk cId="3177927387" sldId="266"/>
        </pc:sldMkLst>
      </pc:sldChg>
      <pc:sldChg chg="modNotes">
        <pc:chgData name="Gordon, Clare S" userId="S::csgordon@mercy.com::ab9b1770-956e-43eb-a380-b8eb45f89e10" providerId="AD" clId="Web-{1FE410F2-71C8-27BD-0326-E1AB915266E3}" dt="2023-06-29T18:21:49.956" v="3"/>
        <pc:sldMkLst>
          <pc:docMk/>
          <pc:sldMk cId="2325623118"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effectLst/>
              </a:rPr>
              <a:t>What is the Give for Good Associate Giving Campaign?</a:t>
            </a:r>
            <a:endParaRPr lang="en-US"/>
          </a:p>
          <a:p>
            <a:endParaRPr lang="en-US" dirty="0"/>
          </a:p>
          <a:p>
            <a:r>
              <a:rPr lang="en-US" kern="1200" dirty="0">
                <a:effectLst/>
              </a:rPr>
              <a:t>The Campaign is an opportunity for our associates to support our mission through a variety of gift options.</a:t>
            </a:r>
            <a:r>
              <a:rPr lang="en-US" dirty="0"/>
              <a:t> Gifts can be directed to your community and to several programs and special projects. </a:t>
            </a:r>
            <a:endParaRPr lang="en-US" dirty="0">
              <a:cs typeface="Calibri" panose="020F0502020204030204"/>
            </a:endParaRPr>
          </a:p>
          <a:p>
            <a:endParaRPr lang="en-US" dirty="0"/>
          </a:p>
          <a:p>
            <a:r>
              <a:rPr lang="en-US" kern="1200" dirty="0">
                <a:effectLst/>
              </a:rPr>
              <a:t>This year’s campaign kicks off on </a:t>
            </a:r>
            <a:r>
              <a:rPr lang="en-US" dirty="0"/>
              <a:t>August 30th</a:t>
            </a:r>
            <a:r>
              <a:rPr lang="en-US" kern="1200" dirty="0">
                <a:effectLst/>
              </a:rPr>
              <a:t> with</a:t>
            </a:r>
            <a:r>
              <a:rPr lang="en-US" dirty="0"/>
              <a:t> our day of giving celebration, THE BIG GIVE</a:t>
            </a:r>
            <a:r>
              <a:rPr lang="en-US" kern="1200" dirty="0">
                <a:effectLst/>
              </a:rPr>
              <a:t>.</a:t>
            </a:r>
            <a:r>
              <a:rPr lang="en-US" dirty="0"/>
              <a:t> </a:t>
            </a:r>
            <a:endParaRPr lang="en-US" dirty="0">
              <a:cs typeface="Calibri" panose="020F0502020204030204"/>
            </a:endParaRPr>
          </a:p>
          <a:p>
            <a:endParaRPr lang="en-US" dirty="0"/>
          </a:p>
          <a:p>
            <a:r>
              <a:rPr lang="en-US" kern="1200" dirty="0">
                <a:effectLst/>
              </a:rPr>
              <a:t>The Campaign will continue through the entire month of September. </a:t>
            </a:r>
            <a:r>
              <a:rPr lang="en-US" dirty="0"/>
              <a:t>You will</a:t>
            </a:r>
            <a:r>
              <a:rPr lang="en-US" kern="1200" dirty="0">
                <a:effectLst/>
              </a:rPr>
              <a:t> be receiving campaign information </a:t>
            </a:r>
            <a:r>
              <a:rPr lang="en-US" dirty="0"/>
              <a:t>through mail</a:t>
            </a:r>
            <a:r>
              <a:rPr lang="en-US" kern="1200" dirty="0">
                <a:effectLst/>
              </a:rPr>
              <a:t>, </a:t>
            </a:r>
            <a:r>
              <a:rPr lang="en-US" dirty="0"/>
              <a:t>by email, and the Weekly Pulse.</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Vicki Rudolph found what she thought was a cyst in her breast, everything happened in a blur. A mammogram, ultrasound and MRI in quick succession revealed that she would need a lumpectomy to remove a tumor.</a:t>
            </a:r>
          </a:p>
          <a:p>
            <a:r>
              <a:rPr lang="en-US"/>
              <a:t> </a:t>
            </a:r>
          </a:p>
          <a:p>
            <a:r>
              <a:rPr lang="en-US"/>
              <a:t>Donations to Mercy Health Foundation Lourdes provided Vicki’s doctor with the latest medical equipment to perform her surgery. Margin Probe technology allowed her surgeon to probe the surrounding tissue after the tumor was removed to make sure no cancer cells were left behind. With the Margin Probe</a:t>
            </a:r>
            <a:r>
              <a:rPr lang="en-US" i="0">
                <a:effectLst/>
              </a:rPr>
              <a:t>, </a:t>
            </a:r>
            <a:r>
              <a:rPr lang="en-US"/>
              <a:t>Vicki could confidently have a less invasive lumpectomy as an outpatient procedure.</a:t>
            </a:r>
          </a:p>
          <a:p>
            <a:r>
              <a:rPr lang="en-US"/>
              <a:t> </a:t>
            </a:r>
          </a:p>
          <a:p>
            <a:r>
              <a:rPr lang="en-US"/>
              <a:t>“It all happened so fast,” says Vicki. “I was blessed that my doctor knew about the new technology. If you can call anything like this a good experience, this was it. The doctor was able to do everything with just one small incision.”</a:t>
            </a:r>
          </a:p>
          <a:p>
            <a:r>
              <a:rPr lang="en-US"/>
              <a:t> </a:t>
            </a:r>
          </a:p>
          <a:p>
            <a:r>
              <a:rPr lang="en-US"/>
              <a:t>Having clean margins when her tumor was removed meant Vicki only had to take radiation therapy and didn’t need chemotherapy or any additional surgeries.</a:t>
            </a:r>
          </a:p>
          <a:p>
            <a:r>
              <a:rPr lang="en-US"/>
              <a:t> </a:t>
            </a:r>
          </a:p>
          <a:p>
            <a:r>
              <a:rPr lang="en-US"/>
              <a:t>Vicki is doing great now and is grateful she had access to the Margin Probe technology.</a:t>
            </a:r>
          </a:p>
          <a:p>
            <a:r>
              <a:rPr lang="en-US"/>
              <a:t> </a:t>
            </a:r>
          </a:p>
          <a:p>
            <a:r>
              <a:rPr lang="en-US" b="1"/>
              <a:t>“I have to thank God for guiding the hands of my surgeon and for providing the means for donors to give for this equipment. I am so thankful I was able to benefit from it.”</a:t>
            </a:r>
            <a:endParaRPr lang="en-US"/>
          </a:p>
          <a:p>
            <a:endParaRPr lang="en-US" dirty="0">
              <a:ea typeface="Calibri"/>
              <a:cs typeface="Calibri"/>
            </a:endParaRPr>
          </a:p>
          <a:p>
            <a:pPr algn="l"/>
            <a:endParaRPr lang="en-US" sz="1800" dirty="0">
              <a:solidFill>
                <a:srgbClr val="4472C4"/>
              </a:solidFill>
              <a:latin typeface="Calibri"/>
              <a:ea typeface="Calibri"/>
              <a:cs typeface="Calibri"/>
            </a:endParaRPr>
          </a:p>
          <a:p>
            <a:pPr algn="l" rtl="0" fontAlgn="base"/>
            <a:endParaRPr lang="en-US" b="0" i="0" dirty="0">
              <a:solidFill>
                <a:srgbClr val="000000"/>
              </a:solidFill>
              <a:effectLst/>
              <a:latin typeface="Segoe UI" panose="020B0502040204020203" pitchFamily="34" charset="0"/>
            </a:endParaRPr>
          </a:p>
          <a:p>
            <a:pPr algn="l"/>
            <a:endParaRPr lang="en-US" b="0" i="0" dirty="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This</a:t>
            </a:r>
            <a:r>
              <a:rPr lang="en-US" dirty="0"/>
              <a:t> year, THE BIG GIVE </a:t>
            </a:r>
            <a:r>
              <a:rPr lang="en-US" b="0" dirty="0"/>
              <a:t>will take place on </a:t>
            </a:r>
            <a:r>
              <a:rPr lang="en-US" dirty="0"/>
              <a:t>August 30th and will launch </a:t>
            </a:r>
            <a:r>
              <a:rPr lang="en-US" b="0" dirty="0"/>
              <a:t>this year’s campaign.</a:t>
            </a:r>
            <a:r>
              <a:rPr lang="en-US" dirty="0"/>
              <a:t> </a:t>
            </a:r>
          </a:p>
          <a:p>
            <a:endParaRPr lang="en-US" dirty="0"/>
          </a:p>
          <a:p>
            <a:r>
              <a:rPr lang="en-US" dirty="0"/>
              <a:t>This is a call to action for everyone to make their gift in the first 24 hours of the Give for Good campaign, and engage in activities in celebration of the kick-off of Give for Good.</a:t>
            </a:r>
            <a:endParaRPr lang="en-US" dirty="0">
              <a:cs typeface="Calibri"/>
            </a:endParaRPr>
          </a:p>
          <a:p>
            <a:endParaRPr lang="en-US" dirty="0"/>
          </a:p>
          <a:p>
            <a:r>
              <a:rPr lang="en-US" b="0" dirty="0"/>
              <a:t>There will be fun giveaway items and </a:t>
            </a:r>
            <a:r>
              <a:rPr lang="en-US" dirty="0"/>
              <a:t>specific THE BIG GIVE incentives for associates who give at the Power</a:t>
            </a:r>
            <a:r>
              <a:rPr lang="en-US" b="0" dirty="0"/>
              <a:t> Hour, Half Hour Hero, and Lead for Good </a:t>
            </a:r>
            <a:r>
              <a:rPr lang="en-US" dirty="0"/>
              <a:t>levels</a:t>
            </a:r>
            <a:r>
              <a:rPr lang="en-US" b="0" dirty="0"/>
              <a:t>.</a:t>
            </a:r>
            <a:r>
              <a:rPr lang="en-US" dirty="0"/>
              <a:t> </a:t>
            </a:r>
            <a:endParaRPr lang="en-US" b="0" dirty="0">
              <a:cs typeface="Calibri"/>
            </a:endParaRPr>
          </a:p>
          <a:p>
            <a:pPr algn="l"/>
            <a:endParaRPr lang="en-US" b="0" dirty="0"/>
          </a:p>
          <a:p>
            <a:r>
              <a:rPr lang="en-US" dirty="0"/>
              <a:t>Make sure to</a:t>
            </a:r>
            <a:r>
              <a:rPr lang="en-US" b="0" dirty="0"/>
              <a:t> </a:t>
            </a:r>
            <a:r>
              <a:rPr lang="en-US" dirty="0"/>
              <a:t>make your gift before midnight on 8/30! </a:t>
            </a:r>
            <a:endParaRPr lang="en-US" b="0" dirty="0">
              <a:cs typeface="Calibri"/>
            </a:endParaRPr>
          </a:p>
          <a:p>
            <a:pPr algn="l"/>
            <a:endParaRPr lang="en-US" b="0" dirty="0"/>
          </a:p>
          <a:p>
            <a:r>
              <a:rPr lang="en-US" b="0" dirty="0"/>
              <a:t>Donors who have recurring gifts do not need to renew</a:t>
            </a:r>
            <a:r>
              <a:rPr lang="en-US" dirty="0"/>
              <a:t> and will be eligible for THE BIG GIVE incentives. </a:t>
            </a:r>
            <a:endParaRPr lang="en-US" dirty="0">
              <a:cs typeface="Calibri"/>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p>
          <a:p>
            <a:pPr lvl="0"/>
            <a:endParaRPr lang="en-US" kern="1200" dirty="0">
              <a:effectLst/>
            </a:endParaRPr>
          </a:p>
          <a:p>
            <a:r>
              <a:rPr lang="en-US" dirty="0"/>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preferred amount. </a:t>
            </a:r>
            <a:endParaRPr lang="en-US" kern="1200" dirty="0">
              <a:effectLst/>
              <a:cs typeface="Calibri"/>
            </a:endParaRPr>
          </a:p>
          <a:p>
            <a:endParaRPr lang="en-US" dirty="0"/>
          </a:p>
          <a:p>
            <a:r>
              <a:rPr lang="en-US" dirty="0"/>
              <a:t>There is also an opportunity to do a one time payroll deduction that will take place in November. One time gifts made by cash and credit card are also accepted. </a:t>
            </a:r>
          </a:p>
          <a:p>
            <a:endParaRPr lang="en-US" dirty="0"/>
          </a:p>
          <a:p>
            <a:r>
              <a:rPr lang="en-US" dirty="0"/>
              <a:t>Hourly associates are able to donate unused PTO </a:t>
            </a:r>
            <a:r>
              <a:rPr lang="en-US" i="1" u="sng" dirty="0"/>
              <a:t>(only hourly due to HR policy, if asked.)</a:t>
            </a:r>
          </a:p>
          <a:p>
            <a:endParaRPr lang="en-US" dirty="0"/>
          </a:p>
          <a:p>
            <a:r>
              <a:rPr lang="en-US" dirty="0"/>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p>
          <a:p>
            <a:pPr lvl="0"/>
            <a:endParaRPr lang="en-US" kern="1200" dirty="0">
              <a:effectLst/>
              <a:ea typeface="+mn-ea"/>
              <a:cs typeface="+mn-cs"/>
            </a:endParaRPr>
          </a:p>
          <a:p>
            <a:r>
              <a:rPr lang="en-US" kern="1200" dirty="0">
                <a:effectLst/>
              </a:rPr>
              <a:t>POWER HOUR</a:t>
            </a:r>
            <a:r>
              <a:rPr lang="en-US" dirty="0"/>
              <a:t> 1</a:t>
            </a:r>
            <a:r>
              <a:rPr lang="en-US" kern="1200" dirty="0">
                <a:effectLst/>
              </a:rPr>
              <a:t> hour of pay per pay period</a:t>
            </a:r>
          </a:p>
          <a:p>
            <a:r>
              <a:rPr lang="en-US" kern="1200" dirty="0">
                <a:effectLst/>
              </a:rPr>
              <a:t>1,200 Called to Shine points</a:t>
            </a:r>
            <a:r>
              <a:rPr lang="en-US" dirty="0"/>
              <a:t> </a:t>
            </a:r>
            <a:endParaRPr lang="en-US" kern="1200" dirty="0">
              <a:effectLst/>
              <a:ea typeface="+mn-ea"/>
              <a:cs typeface="+mn-cs"/>
            </a:endParaRPr>
          </a:p>
          <a:p>
            <a:endParaRPr lang="en-US" kern="1200" dirty="0">
              <a:effectLst/>
              <a:ea typeface="+mn-ea"/>
              <a:cs typeface="+mn-cs"/>
            </a:endParaRPr>
          </a:p>
          <a:p>
            <a:r>
              <a:rPr lang="en-US" kern="1200" dirty="0">
                <a:effectLst/>
              </a:rPr>
              <a:t>LEAD FOR GOOD $1,000 gift either one time or spread over 26 pay periods</a:t>
            </a:r>
            <a:r>
              <a:rPr lang="en-US" dirty="0"/>
              <a:t> </a:t>
            </a:r>
            <a:endParaRPr lang="en-US" kern="1200" dirty="0">
              <a:effectLst/>
            </a:endParaRPr>
          </a:p>
          <a:p>
            <a:pPr>
              <a:defRPr/>
            </a:pPr>
            <a:r>
              <a:rPr lang="en-US" kern="1200" dirty="0">
                <a:effectLst/>
              </a:rPr>
              <a:t>1,000 Called to Shine points</a:t>
            </a:r>
            <a:r>
              <a:rPr lang="en-US" dirty="0"/>
              <a:t> </a:t>
            </a:r>
            <a:endParaRPr lang="en-US" kern="1200" dirty="0">
              <a:effectLst/>
              <a:ea typeface="+mn-ea"/>
              <a:cs typeface="+mn-cs"/>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kern="1200" dirty="0">
                <a:effectLst/>
              </a:rPr>
              <a:t>HALF HOUR HERO ½ hour of pay per pay period</a:t>
            </a:r>
          </a:p>
          <a:p>
            <a:pPr marL="0" marR="0" lvl="0" indent="0" algn="l" defTabSz="914400">
              <a:lnSpc>
                <a:spcPct val="100000"/>
              </a:lnSpc>
              <a:spcBef>
                <a:spcPts val="0"/>
              </a:spcBef>
              <a:spcAft>
                <a:spcPts val="0"/>
              </a:spcAft>
              <a:buNone/>
              <a:tabLst/>
              <a:defRPr/>
            </a:pPr>
            <a:r>
              <a:rPr lang="en-US" kern="1200" dirty="0">
                <a:effectLst/>
              </a:rPr>
              <a:t>600 Called to Shine points</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dirty="0"/>
              <a:t>As </a:t>
            </a:r>
            <a:r>
              <a:rPr lang="en-US" kern="1200" dirty="0">
                <a:effectLst/>
              </a:rPr>
              <a:t>a bonus, </a:t>
            </a:r>
            <a:r>
              <a:rPr lang="en-US" dirty="0"/>
              <a:t>if</a:t>
            </a:r>
            <a:r>
              <a:rPr lang="en-US" kern="1200" dirty="0">
                <a:effectLst/>
              </a:rPr>
              <a:t> a gift </a:t>
            </a:r>
            <a:r>
              <a:rPr lang="en-US" dirty="0"/>
              <a:t>at these</a:t>
            </a:r>
            <a:r>
              <a:rPr lang="en-US" kern="1200" dirty="0">
                <a:effectLst/>
              </a:rPr>
              <a:t> levels</a:t>
            </a:r>
            <a:r>
              <a:rPr lang="en-US" dirty="0"/>
              <a:t> is made before midnight August 30th during THE BIG GIVE, donors can be eligible for a free shirt.</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8/30/23 </a:t>
            </a:r>
            <a:r>
              <a:rPr lang="en-US" b="0" kern="1200" dirty="0">
                <a:effectLst/>
              </a:rPr>
              <a:t>will </a:t>
            </a:r>
            <a:r>
              <a:rPr lang="en-US" dirty="0"/>
              <a:t>receive 500 </a:t>
            </a:r>
            <a:r>
              <a:rPr lang="en-US" b="0" kern="1200" dirty="0">
                <a:effectLst/>
              </a:rPr>
              <a:t>Called to Shine</a:t>
            </a:r>
            <a:r>
              <a:rPr lang="en-US" dirty="0"/>
              <a:t> Points</a:t>
            </a:r>
          </a:p>
          <a:p>
            <a:endParaRPr lang="en-US" dirty="0"/>
          </a:p>
          <a:p>
            <a:r>
              <a:rPr lang="en-US" dirty="0"/>
              <a:t>All other recurring gifts will receive 100 Called to Shine Points</a:t>
            </a:r>
          </a:p>
          <a:p>
            <a:pPr lvl="0"/>
            <a:endParaRPr lang="en-US" b="0" kern="1200" dirty="0">
              <a:effectLst/>
            </a:endParaRPr>
          </a:p>
          <a:p>
            <a:r>
              <a:rPr lang="en-US" b="0" kern="1200" dirty="0">
                <a:effectLst/>
              </a:rPr>
              <a:t>ALL DONORS will receive 75 be well points</a:t>
            </a:r>
            <a:r>
              <a:rPr lang="en-US" dirty="0"/>
              <a:t> </a:t>
            </a:r>
          </a:p>
          <a:p>
            <a:pPr lvl="0"/>
            <a:endParaRPr lang="en-US" sz="1200" b="1" kern="1200" dirty="0">
              <a:solidFill>
                <a:schemeClr val="tx1"/>
              </a:solidFill>
              <a:effectLst/>
              <a:latin typeface="+mn-lt"/>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the case that anyone has any questions about their past giving, or any questions regarding the campaign, please reach out to these individuals. </a:t>
            </a:r>
          </a:p>
          <a:p>
            <a:pPr lvl="1"/>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csgordon@mercy.com" TargetMode="External"/><Relationship Id="rId4" Type="http://schemas.openxmlformats.org/officeDocument/2006/relationships/hyperlink" Target="mailto:mlattanzio@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Lourdes</a:t>
            </a:r>
            <a:endParaRPr lang="en-US" dirty="0"/>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44766" y="41822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MEET VICKI</a:t>
            </a:r>
          </a:p>
        </p:txBody>
      </p:sp>
      <p:sp>
        <p:nvSpPr>
          <p:cNvPr id="4" name="TextBox 3">
            <a:extLst>
              <a:ext uri="{FF2B5EF4-FFF2-40B4-BE49-F238E27FC236}">
                <a16:creationId xmlns:a16="http://schemas.microsoft.com/office/drawing/2014/main" id="{7EE7E11B-87E5-4C59-DFE4-CCB39B649A3F}"/>
              </a:ext>
            </a:extLst>
          </p:cNvPr>
          <p:cNvSpPr txBox="1"/>
          <p:nvPr/>
        </p:nvSpPr>
        <p:spPr>
          <a:xfrm>
            <a:off x="7906254" y="2352926"/>
            <a:ext cx="429058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Montserrat"/>
                <a:ea typeface="+mn-lt"/>
                <a:cs typeface="+mn-lt"/>
              </a:rPr>
              <a:t>Gifts ensure the latest life-saving medical advancements are available for patients like Vicki. </a:t>
            </a:r>
            <a:endParaRPr lang="en-US" sz="2400">
              <a:ea typeface="Calibri"/>
              <a:cs typeface="Calibri"/>
            </a:endParaRPr>
          </a:p>
          <a:p>
            <a:pPr algn="ctr"/>
            <a:endParaRPr lang="en-US" sz="2400" b="1" dirty="0">
              <a:latin typeface="Montserrat"/>
              <a:ea typeface="+mn-lt"/>
              <a:cs typeface="+mn-lt"/>
            </a:endParaRPr>
          </a:p>
          <a:p>
            <a:pPr algn="ctr"/>
            <a:r>
              <a:rPr lang="en-US" sz="2400" b="1" dirty="0">
                <a:latin typeface="Montserrat"/>
                <a:ea typeface="+mn-lt"/>
                <a:cs typeface="+mn-lt"/>
              </a:rPr>
              <a:t>With your help, she didn’t require a mastectomy to safely remove a tumor.</a:t>
            </a:r>
            <a:endParaRPr lang="en-US" sz="2400" b="1" dirty="0">
              <a:latin typeface="Montserrat"/>
              <a:cs typeface="Calibri"/>
            </a:endParaRPr>
          </a:p>
        </p:txBody>
      </p:sp>
      <p:pic>
        <p:nvPicPr>
          <p:cNvPr id="2" name="Picture 2" descr="A picture containing human face, person, smile, fashion accessory&#10;&#10;Description automatically generated">
            <a:extLst>
              <a:ext uri="{FF2B5EF4-FFF2-40B4-BE49-F238E27FC236}">
                <a16:creationId xmlns:a16="http://schemas.microsoft.com/office/drawing/2014/main" id="{2A21B760-D71A-4126-215E-D417AB0E6238}"/>
              </a:ext>
            </a:extLst>
          </p:cNvPr>
          <p:cNvPicPr>
            <a:picLocks noChangeAspect="1"/>
          </p:cNvPicPr>
          <p:nvPr/>
        </p:nvPicPr>
        <p:blipFill>
          <a:blip r:embed="rId4"/>
          <a:stretch>
            <a:fillRect/>
          </a:stretch>
        </p:blipFill>
        <p:spPr>
          <a:xfrm>
            <a:off x="0" y="1719657"/>
            <a:ext cx="7707085" cy="51386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9B33FF0F-0E13-4394-FC3C-919559703807}"/>
              </a:ext>
            </a:extLst>
          </p:cNvPr>
          <p:cNvSpPr/>
          <p:nvPr/>
        </p:nvSpPr>
        <p:spPr>
          <a:xfrm>
            <a:off x="258641" y="2943546"/>
            <a:ext cx="11678442" cy="310854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Margo Lattanzio: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hlinkClick r:id="rId4"/>
              </a:rPr>
              <a:t>mlattanzio@mercy.com</a:t>
            </a:r>
            <a:endParaRPr lang="en-US" sz="2800" u="sng" dirty="0">
              <a:latin typeface="Montserrat"/>
              <a:ea typeface="+mn-lt"/>
              <a:cs typeface="+mn-lt"/>
              <a:hlinkClick r:id="rId4"/>
            </a:endParaRPr>
          </a:p>
          <a:p>
            <a:pPr marL="1371600" lvl="2" indent="-457200">
              <a:buFont typeface="Arial" panose="020B0604020202020204" pitchFamily="34" charset="0"/>
              <a:buChar char="•"/>
            </a:pPr>
            <a:r>
              <a:rPr lang="en-US" sz="2800" u="sng" dirty="0">
                <a:latin typeface="Montserrat"/>
                <a:ea typeface="+mn-lt"/>
                <a:cs typeface="+mn-lt"/>
              </a:rPr>
              <a:t>(513) 426-6816</a:t>
            </a:r>
          </a:p>
          <a:p>
            <a:pPr lvl="2"/>
            <a:endParaRPr lang="en-US" sz="2800" dirty="0">
              <a:latin typeface="Calibri"/>
              <a:ea typeface="+mn-lt"/>
              <a:cs typeface="+mn-lt"/>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hlinkClick r:id="rId5">
                  <a:extLst>
                    <a:ext uri="{A12FA001-AC4F-418D-AE19-62706E023703}">
                      <ahyp:hlinkClr xmlns:ahyp="http://schemas.microsoft.com/office/drawing/2018/hyperlinkcolor" val="tx"/>
                    </a:ext>
                  </a:extLst>
                </a:hlinkClick>
              </a:rPr>
              <a:t>csgordon@mercy.com</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581935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1490</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46</cp:revision>
  <dcterms:created xsi:type="dcterms:W3CDTF">2022-06-02T16:34:07Z</dcterms:created>
  <dcterms:modified xsi:type="dcterms:W3CDTF">2023-06-29T18:21:52Z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