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CE9F5-F411-E91A-283F-88B295B2BD29}" v="19" dt="2023-06-28T21:51:07.422"/>
    <p1510:client id="{3C9E161B-E1D6-9711-1EAA-6AEFFDDF4AC4}" v="215" dt="2023-06-27T15:12:54.005"/>
    <p1510:client id="{7AAF0443-9D56-D140-F5FF-FBE36B4BD9A8}" v="7" dt="2023-06-28T21:51:34.384"/>
    <p1510:client id="{88D3B0D6-FB9C-4161-AD2A-67D01D305710}" v="15" dt="2023-06-28T20:53:26.204"/>
    <p1510:client id="{B21A3757-4B2E-FBC8-652C-5492FA4F5DD2}" v="55" dt="2023-06-22T19:14:20.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B21A3757-4B2E-FBC8-652C-5492FA4F5DD2}"/>
    <pc:docChg chg="modSld">
      <pc:chgData name="Gordon, Clare S" userId="S::csgordon@mercy.com::ab9b1770-956e-43eb-a380-b8eb45f89e10" providerId="AD" clId="Web-{B21A3757-4B2E-FBC8-652C-5492FA4F5DD2}" dt="2023-06-22T19:14:20.845" v="30"/>
      <pc:docMkLst>
        <pc:docMk/>
      </pc:docMkLst>
      <pc:sldChg chg="modSp">
        <pc:chgData name="Gordon, Clare S" userId="S::csgordon@mercy.com::ab9b1770-956e-43eb-a380-b8eb45f89e10" providerId="AD" clId="Web-{B21A3757-4B2E-FBC8-652C-5492FA4F5DD2}" dt="2023-06-22T19:13:52.626" v="20" actId="20577"/>
        <pc:sldMkLst>
          <pc:docMk/>
          <pc:sldMk cId="0" sldId="257"/>
        </pc:sldMkLst>
        <pc:spChg chg="mod">
          <ac:chgData name="Gordon, Clare S" userId="S::csgordon@mercy.com::ab9b1770-956e-43eb-a380-b8eb45f89e10" providerId="AD" clId="Web-{B21A3757-4B2E-FBC8-652C-5492FA4F5DD2}" dt="2023-06-22T19:13:52.626" v="20" actId="20577"/>
          <ac:spMkLst>
            <pc:docMk/>
            <pc:sldMk cId="0" sldId="257"/>
            <ac:spMk id="4" creationId="{376ADA97-0F34-44D4-972B-9235159BAB4A}"/>
          </ac:spMkLst>
        </pc:spChg>
      </pc:sldChg>
      <pc:sldChg chg="modSp">
        <pc:chgData name="Gordon, Clare S" userId="S::csgordon@mercy.com::ab9b1770-956e-43eb-a380-b8eb45f89e10" providerId="AD" clId="Web-{B21A3757-4B2E-FBC8-652C-5492FA4F5DD2}" dt="2023-06-22T19:14:13.001" v="28" actId="20577"/>
        <pc:sldMkLst>
          <pc:docMk/>
          <pc:sldMk cId="2647639462" sldId="270"/>
        </pc:sldMkLst>
        <pc:spChg chg="mod">
          <ac:chgData name="Gordon, Clare S" userId="S::csgordon@mercy.com::ab9b1770-956e-43eb-a380-b8eb45f89e10" providerId="AD" clId="Web-{B21A3757-4B2E-FBC8-652C-5492FA4F5DD2}" dt="2023-06-22T19:14:13.001" v="28" actId="20577"/>
          <ac:spMkLst>
            <pc:docMk/>
            <pc:sldMk cId="2647639462" sldId="270"/>
            <ac:spMk id="2" creationId="{BA236436-FED1-4034-8B17-DAFDEB690EC6}"/>
          </ac:spMkLst>
        </pc:spChg>
      </pc:sldChg>
      <pc:sldChg chg="addSp delSp">
        <pc:chgData name="Gordon, Clare S" userId="S::csgordon@mercy.com::ab9b1770-956e-43eb-a380-b8eb45f89e10" providerId="AD" clId="Web-{B21A3757-4B2E-FBC8-652C-5492FA4F5DD2}" dt="2023-06-22T19:14:20.845" v="30"/>
        <pc:sldMkLst>
          <pc:docMk/>
          <pc:sldMk cId="713567487" sldId="271"/>
        </pc:sldMkLst>
        <pc:spChg chg="add">
          <ac:chgData name="Gordon, Clare S" userId="S::csgordon@mercy.com::ab9b1770-956e-43eb-a380-b8eb45f89e10" providerId="AD" clId="Web-{B21A3757-4B2E-FBC8-652C-5492FA4F5DD2}" dt="2023-06-22T19:14:20.845" v="30"/>
          <ac:spMkLst>
            <pc:docMk/>
            <pc:sldMk cId="713567487" sldId="271"/>
            <ac:spMk id="2" creationId="{2542058E-4125-6314-DB41-2DE7951FE17F}"/>
          </ac:spMkLst>
        </pc:spChg>
        <pc:spChg chg="del">
          <ac:chgData name="Gordon, Clare S" userId="S::csgordon@mercy.com::ab9b1770-956e-43eb-a380-b8eb45f89e10" providerId="AD" clId="Web-{B21A3757-4B2E-FBC8-652C-5492FA4F5DD2}" dt="2023-06-22T19:14:20.595" v="29"/>
          <ac:spMkLst>
            <pc:docMk/>
            <pc:sldMk cId="713567487" sldId="271"/>
            <ac:spMk id="6" creationId="{54C01B16-767B-4154-8D0E-C25BBB044735}"/>
          </ac:spMkLst>
        </pc:spChg>
      </pc:sldChg>
    </pc:docChg>
  </pc:docChgLst>
  <pc:docChgLst>
    <pc:chgData name="Gordon, Clare S" userId="S::csgordon@mercy.com::ab9b1770-956e-43eb-a380-b8eb45f89e10" providerId="AD" clId="Web-{7AAF0443-9D56-D140-F5FF-FBE36B4BD9A8}"/>
    <pc:docChg chg="modSld">
      <pc:chgData name="Gordon, Clare S" userId="S::csgordon@mercy.com::ab9b1770-956e-43eb-a380-b8eb45f89e10" providerId="AD" clId="Web-{7AAF0443-9D56-D140-F5FF-FBE36B4BD9A8}" dt="2023-06-28T21:51:34.009" v="3" actId="20577"/>
      <pc:docMkLst>
        <pc:docMk/>
      </pc:docMkLst>
      <pc:sldChg chg="modSp">
        <pc:chgData name="Gordon, Clare S" userId="S::csgordon@mercy.com::ab9b1770-956e-43eb-a380-b8eb45f89e10" providerId="AD" clId="Web-{7AAF0443-9D56-D140-F5FF-FBE36B4BD9A8}" dt="2023-06-28T21:51:34.009" v="3" actId="20577"/>
        <pc:sldMkLst>
          <pc:docMk/>
          <pc:sldMk cId="713567487" sldId="271"/>
        </pc:sldMkLst>
        <pc:spChg chg="mod">
          <ac:chgData name="Gordon, Clare S" userId="S::csgordon@mercy.com::ab9b1770-956e-43eb-a380-b8eb45f89e10" providerId="AD" clId="Web-{7AAF0443-9D56-D140-F5FF-FBE36B4BD9A8}" dt="2023-06-28T21:51:34.009" v="3" actId="20577"/>
          <ac:spMkLst>
            <pc:docMk/>
            <pc:sldMk cId="713567487" sldId="271"/>
            <ac:spMk id="3" creationId="{00000000-0000-0000-0000-000000000000}"/>
          </ac:spMkLst>
        </pc:spChg>
      </pc:sldChg>
      <pc:sldChg chg="modSp">
        <pc:chgData name="Gordon, Clare S" userId="S::csgordon@mercy.com::ab9b1770-956e-43eb-a380-b8eb45f89e10" providerId="AD" clId="Web-{7AAF0443-9D56-D140-F5FF-FBE36B4BD9A8}" dt="2023-06-28T21:51:29.197" v="1" actId="20577"/>
        <pc:sldMkLst>
          <pc:docMk/>
          <pc:sldMk cId="2621841402" sldId="272"/>
        </pc:sldMkLst>
        <pc:spChg chg="mod">
          <ac:chgData name="Gordon, Clare S" userId="S::csgordon@mercy.com::ab9b1770-956e-43eb-a380-b8eb45f89e10" providerId="AD" clId="Web-{7AAF0443-9D56-D140-F5FF-FBE36B4BD9A8}" dt="2023-06-28T21:51:29.197" v="1" actId="20577"/>
          <ac:spMkLst>
            <pc:docMk/>
            <pc:sldMk cId="2621841402" sldId="272"/>
            <ac:spMk id="5" creationId="{00000000-0000-0000-0000-000000000000}"/>
          </ac:spMkLst>
        </pc:spChg>
      </pc:sldChg>
    </pc:docChg>
  </pc:docChgLst>
  <pc:docChgLst>
    <pc:chgData name="Gordon, Clare S" userId="S::csgordon@mercy.com::ab9b1770-956e-43eb-a380-b8eb45f89e10" providerId="AD" clId="Web-{11BF9040-7A0E-E217-ABD5-CEC545E2B895}"/>
    <pc:docChg chg="modSld">
      <pc:chgData name="Gordon, Clare S" userId="S::csgordon@mercy.com::ab9b1770-956e-43eb-a380-b8eb45f89e10" providerId="AD" clId="Web-{11BF9040-7A0E-E217-ABD5-CEC545E2B895}" dt="2023-06-29T18:22:50.045" v="9"/>
      <pc:docMkLst>
        <pc:docMk/>
      </pc:docMkLst>
      <pc:sldChg chg="modNotes">
        <pc:chgData name="Gordon, Clare S" userId="S::csgordon@mercy.com::ab9b1770-956e-43eb-a380-b8eb45f89e10" providerId="AD" clId="Web-{11BF9040-7A0E-E217-ABD5-CEC545E2B895}" dt="2023-06-29T18:22:36.451" v="1"/>
        <pc:sldMkLst>
          <pc:docMk/>
          <pc:sldMk cId="3177927387" sldId="266"/>
        </pc:sldMkLst>
      </pc:sldChg>
      <pc:sldChg chg="modNotes">
        <pc:chgData name="Gordon, Clare S" userId="S::csgordon@mercy.com::ab9b1770-956e-43eb-a380-b8eb45f89e10" providerId="AD" clId="Web-{11BF9040-7A0E-E217-ABD5-CEC545E2B895}" dt="2023-06-29T18:22:50.045" v="9"/>
        <pc:sldMkLst>
          <pc:docMk/>
          <pc:sldMk cId="2325623118" sldId="275"/>
        </pc:sldMkLst>
      </pc:sldChg>
    </pc:docChg>
  </pc:docChgLst>
  <pc:docChgLst>
    <pc:chgData name="Gordon, Clare S" userId="S::csgordon@mercy.com::ab9b1770-956e-43eb-a380-b8eb45f89e10" providerId="AD" clId="Web-{151CE9F5-F411-E91A-283F-88B295B2BD29}"/>
    <pc:docChg chg="addSld delSld modSld addMainMaster">
      <pc:chgData name="Gordon, Clare S" userId="S::csgordon@mercy.com::ab9b1770-956e-43eb-a380-b8eb45f89e10" providerId="AD" clId="Web-{151CE9F5-F411-E91A-283F-88B295B2BD29}" dt="2023-06-28T21:51:07.422" v="16"/>
      <pc:docMkLst>
        <pc:docMk/>
      </pc:docMkLst>
      <pc:sldChg chg="modNotes">
        <pc:chgData name="Gordon, Clare S" userId="S::csgordon@mercy.com::ab9b1770-956e-43eb-a380-b8eb45f89e10" providerId="AD" clId="Web-{151CE9F5-F411-E91A-283F-88B295B2BD29}" dt="2023-06-28T21:50:20.639" v="6"/>
        <pc:sldMkLst>
          <pc:docMk/>
          <pc:sldMk cId="0" sldId="257"/>
        </pc:sldMkLst>
      </pc:sldChg>
      <pc:sldChg chg="del">
        <pc:chgData name="Gordon, Clare S" userId="S::csgordon@mercy.com::ab9b1770-956e-43eb-a380-b8eb45f89e10" providerId="AD" clId="Web-{151CE9F5-F411-E91A-283F-88B295B2BD29}" dt="2023-06-28T21:50:09.061" v="0"/>
        <pc:sldMkLst>
          <pc:docMk/>
          <pc:sldMk cId="4213341329" sldId="261"/>
        </pc:sldMkLst>
      </pc:sldChg>
      <pc:sldChg chg="modNotes">
        <pc:chgData name="Gordon, Clare S" userId="S::csgordon@mercy.com::ab9b1770-956e-43eb-a380-b8eb45f89e10" providerId="AD" clId="Web-{151CE9F5-F411-E91A-283F-88B295B2BD29}" dt="2023-06-28T21:50:58.219" v="13"/>
        <pc:sldMkLst>
          <pc:docMk/>
          <pc:sldMk cId="210376063" sldId="265"/>
        </pc:sldMkLst>
      </pc:sldChg>
      <pc:sldChg chg="modNotes">
        <pc:chgData name="Gordon, Clare S" userId="S::csgordon@mercy.com::ab9b1770-956e-43eb-a380-b8eb45f89e10" providerId="AD" clId="Web-{151CE9F5-F411-E91A-283F-88B295B2BD29}" dt="2023-06-28T21:50:37.296" v="9"/>
        <pc:sldMkLst>
          <pc:docMk/>
          <pc:sldMk cId="3177927387" sldId="266"/>
        </pc:sldMkLst>
      </pc:sldChg>
      <pc:sldChg chg="modNotes">
        <pc:chgData name="Gordon, Clare S" userId="S::csgordon@mercy.com::ab9b1770-956e-43eb-a380-b8eb45f89e10" providerId="AD" clId="Web-{151CE9F5-F411-E91A-283F-88B295B2BD29}" dt="2023-06-28T21:50:25.874" v="7"/>
        <pc:sldMkLst>
          <pc:docMk/>
          <pc:sldMk cId="810340004" sldId="267"/>
        </pc:sldMkLst>
      </pc:sldChg>
      <pc:sldChg chg="del">
        <pc:chgData name="Gordon, Clare S" userId="S::csgordon@mercy.com::ab9b1770-956e-43eb-a380-b8eb45f89e10" providerId="AD" clId="Web-{151CE9F5-F411-E91A-283F-88B295B2BD29}" dt="2023-06-28T21:50:11.780" v="2"/>
        <pc:sldMkLst>
          <pc:docMk/>
          <pc:sldMk cId="1166679719" sldId="269"/>
        </pc:sldMkLst>
      </pc:sldChg>
      <pc:sldChg chg="del">
        <pc:chgData name="Gordon, Clare S" userId="S::csgordon@mercy.com::ab9b1770-956e-43eb-a380-b8eb45f89e10" providerId="AD" clId="Web-{151CE9F5-F411-E91A-283F-88B295B2BD29}" dt="2023-06-28T21:50:11.170" v="1"/>
        <pc:sldMkLst>
          <pc:docMk/>
          <pc:sldMk cId="2647639462" sldId="270"/>
        </pc:sldMkLst>
      </pc:sldChg>
      <pc:sldChg chg="modNotes">
        <pc:chgData name="Gordon, Clare S" userId="S::csgordon@mercy.com::ab9b1770-956e-43eb-a380-b8eb45f89e10" providerId="AD" clId="Web-{151CE9F5-F411-E91A-283F-88B295B2BD29}" dt="2023-06-28T21:51:06.953" v="15"/>
        <pc:sldMkLst>
          <pc:docMk/>
          <pc:sldMk cId="713567487" sldId="271"/>
        </pc:sldMkLst>
      </pc:sldChg>
      <pc:sldChg chg="modNotes">
        <pc:chgData name="Gordon, Clare S" userId="S::csgordon@mercy.com::ab9b1770-956e-43eb-a380-b8eb45f89e10" providerId="AD" clId="Web-{151CE9F5-F411-E91A-283F-88B295B2BD29}" dt="2023-06-28T21:50:50.062" v="11"/>
        <pc:sldMkLst>
          <pc:docMk/>
          <pc:sldMk cId="2621841402" sldId="272"/>
        </pc:sldMkLst>
      </pc:sldChg>
      <pc:sldChg chg="del">
        <pc:chgData name="Gordon, Clare S" userId="S::csgordon@mercy.com::ab9b1770-956e-43eb-a380-b8eb45f89e10" providerId="AD" clId="Web-{151CE9F5-F411-E91A-283F-88B295B2BD29}" dt="2023-06-28T21:50:12.452" v="3"/>
        <pc:sldMkLst>
          <pc:docMk/>
          <pc:sldMk cId="3059116470" sldId="273"/>
        </pc:sldMkLst>
      </pc:sldChg>
      <pc:sldChg chg="del">
        <pc:chgData name="Gordon, Clare S" userId="S::csgordon@mercy.com::ab9b1770-956e-43eb-a380-b8eb45f89e10" providerId="AD" clId="Web-{151CE9F5-F411-E91A-283F-88B295B2BD29}" dt="2023-06-28T21:50:13.296" v="4"/>
        <pc:sldMkLst>
          <pc:docMk/>
          <pc:sldMk cId="1454343429" sldId="274"/>
        </pc:sldMkLst>
      </pc:sldChg>
      <pc:sldChg chg="modNotes">
        <pc:chgData name="Gordon, Clare S" userId="S::csgordon@mercy.com::ab9b1770-956e-43eb-a380-b8eb45f89e10" providerId="AD" clId="Web-{151CE9F5-F411-E91A-283F-88B295B2BD29}" dt="2023-06-28T21:50:43.156" v="10"/>
        <pc:sldMkLst>
          <pc:docMk/>
          <pc:sldMk cId="2325623118" sldId="275"/>
        </pc:sldMkLst>
      </pc:sldChg>
      <pc:sldChg chg="add">
        <pc:chgData name="Gordon, Clare S" userId="S::csgordon@mercy.com::ab9b1770-956e-43eb-a380-b8eb45f89e10" providerId="AD" clId="Web-{151CE9F5-F411-E91A-283F-88B295B2BD29}" dt="2023-06-28T21:51:07.422" v="16"/>
        <pc:sldMkLst>
          <pc:docMk/>
          <pc:sldMk cId="3007869427" sldId="276"/>
        </pc:sldMkLst>
      </pc:sldChg>
      <pc:sldMasterChg chg="add addSldLayout">
        <pc:chgData name="Gordon, Clare S" userId="S::csgordon@mercy.com::ab9b1770-956e-43eb-a380-b8eb45f89e10" providerId="AD" clId="Web-{151CE9F5-F411-E91A-283F-88B295B2BD29}" dt="2023-06-28T21:51:07.422" v="16"/>
        <pc:sldMasterMkLst>
          <pc:docMk/>
          <pc:sldMasterMk cId="3535572835" sldId="2147483648"/>
        </pc:sldMasterMkLst>
        <pc:sldLayoutChg chg="add">
          <pc:chgData name="Gordon, Clare S" userId="S::csgordon@mercy.com::ab9b1770-956e-43eb-a380-b8eb45f89e10" providerId="AD" clId="Web-{151CE9F5-F411-E91A-283F-88B295B2BD29}" dt="2023-06-28T21:51:07.422" v="16"/>
          <pc:sldLayoutMkLst>
            <pc:docMk/>
            <pc:sldMasterMk cId="3535572835" sldId="2147483648"/>
            <pc:sldLayoutMk cId="1833251644" sldId="2147483649"/>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1697753481" sldId="2147483650"/>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963838129" sldId="2147483651"/>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1112254003" sldId="2147483652"/>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432712052" sldId="2147483653"/>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3614830549" sldId="2147483654"/>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803703013" sldId="2147483655"/>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676533816" sldId="2147483656"/>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770246190" sldId="2147483657"/>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914538080" sldId="2147483658"/>
          </pc:sldLayoutMkLst>
        </pc:sldLayoutChg>
        <pc:sldLayoutChg chg="add">
          <pc:chgData name="Gordon, Clare S" userId="S::csgordon@mercy.com::ab9b1770-956e-43eb-a380-b8eb45f89e10" providerId="AD" clId="Web-{151CE9F5-F411-E91A-283F-88B295B2BD29}" dt="2023-06-28T21:51:07.422" v="16"/>
          <pc:sldLayoutMkLst>
            <pc:docMk/>
            <pc:sldMasterMk cId="3535572835" sldId="2147483648"/>
            <pc:sldLayoutMk cId="2719278917" sldId="2147483659"/>
          </pc:sldLayoutMkLst>
        </pc:sldLayoutChg>
      </pc:sldMasterChg>
    </pc:docChg>
  </pc:docChgLst>
  <pc:docChgLst>
    <pc:chgData name="Gordon, Clare S" userId="S::csgordon@mercy.com::ab9b1770-956e-43eb-a380-b8eb45f89e10" providerId="AD" clId="Web-{88D3B0D6-FB9C-4161-AD2A-67D01D305710}"/>
    <pc:docChg chg="modSld">
      <pc:chgData name="Gordon, Clare S" userId="S::csgordon@mercy.com::ab9b1770-956e-43eb-a380-b8eb45f89e10" providerId="AD" clId="Web-{88D3B0D6-FB9C-4161-AD2A-67D01D305710}" dt="2023-06-28T20:53:26.204" v="16" actId="1076"/>
      <pc:docMkLst>
        <pc:docMk/>
      </pc:docMkLst>
      <pc:sldChg chg="addSp modSp modNotes">
        <pc:chgData name="Gordon, Clare S" userId="S::csgordon@mercy.com::ab9b1770-956e-43eb-a380-b8eb45f89e10" providerId="AD" clId="Web-{88D3B0D6-FB9C-4161-AD2A-67D01D305710}" dt="2023-06-28T20:53:26.204" v="16" actId="1076"/>
        <pc:sldMkLst>
          <pc:docMk/>
          <pc:sldMk cId="0" sldId="258"/>
        </pc:sldMkLst>
        <pc:spChg chg="mod">
          <ac:chgData name="Gordon, Clare S" userId="S::csgordon@mercy.com::ab9b1770-956e-43eb-a380-b8eb45f89e10" providerId="AD" clId="Web-{88D3B0D6-FB9C-4161-AD2A-67D01D305710}" dt="2023-06-28T20:53:26.204" v="16" actId="1076"/>
          <ac:spMkLst>
            <pc:docMk/>
            <pc:sldMk cId="0" sldId="258"/>
            <ac:spMk id="2" creationId="{72F1C53E-D6D8-7C50-4604-DCE31AC72970}"/>
          </ac:spMkLst>
        </pc:spChg>
        <pc:spChg chg="mod">
          <ac:chgData name="Gordon, Clare S" userId="S::csgordon@mercy.com::ab9b1770-956e-43eb-a380-b8eb45f89e10" providerId="AD" clId="Web-{88D3B0D6-FB9C-4161-AD2A-67D01D305710}" dt="2023-06-28T20:53:09.375" v="9" actId="1076"/>
          <ac:spMkLst>
            <pc:docMk/>
            <pc:sldMk cId="0" sldId="258"/>
            <ac:spMk id="5" creationId="{00000000-0000-0000-0000-000000000000}"/>
          </ac:spMkLst>
        </pc:spChg>
        <pc:picChg chg="add mod">
          <ac:chgData name="Gordon, Clare S" userId="S::csgordon@mercy.com::ab9b1770-956e-43eb-a380-b8eb45f89e10" providerId="AD" clId="Web-{88D3B0D6-FB9C-4161-AD2A-67D01D305710}" dt="2023-06-28T20:53:05.891" v="8" actId="14100"/>
          <ac:picMkLst>
            <pc:docMk/>
            <pc:sldMk cId="0" sldId="258"/>
            <ac:picMk id="3" creationId="{3CBBB1D9-83BE-4020-F619-1268FB75AB4F}"/>
          </ac:picMkLst>
        </pc:picChg>
      </pc:sldChg>
    </pc:docChg>
  </pc:docChgLst>
  <pc:docChgLst>
    <pc:chgData name="Gordon, Clare S" userId="S::csgordon@mercy.com::ab9b1770-956e-43eb-a380-b8eb45f89e10" providerId="AD" clId="Web-{3C9E161B-E1D6-9711-1EAA-6AEFFDDF4AC4}"/>
    <pc:docChg chg="modSld">
      <pc:chgData name="Gordon, Clare S" userId="S::csgordon@mercy.com::ab9b1770-956e-43eb-a380-b8eb45f89e10" providerId="AD" clId="Web-{3C9E161B-E1D6-9711-1EAA-6AEFFDDF4AC4}" dt="2023-06-27T15:12:54.005" v="131" actId="20577"/>
      <pc:docMkLst>
        <pc:docMk/>
      </pc:docMkLst>
      <pc:sldChg chg="addSp delSp modSp modNotes">
        <pc:chgData name="Gordon, Clare S" userId="S::csgordon@mercy.com::ab9b1770-956e-43eb-a380-b8eb45f89e10" providerId="AD" clId="Web-{3C9E161B-E1D6-9711-1EAA-6AEFFDDF4AC4}" dt="2023-06-27T15:12:54.005" v="131" actId="20577"/>
        <pc:sldMkLst>
          <pc:docMk/>
          <pc:sldMk cId="0" sldId="258"/>
        </pc:sldMkLst>
        <pc:spChg chg="add mod">
          <ac:chgData name="Gordon, Clare S" userId="S::csgordon@mercy.com::ab9b1770-956e-43eb-a380-b8eb45f89e10" providerId="AD" clId="Web-{3C9E161B-E1D6-9711-1EAA-6AEFFDDF4AC4}" dt="2023-06-27T15:12:54.005" v="131" actId="20577"/>
          <ac:spMkLst>
            <pc:docMk/>
            <pc:sldMk cId="0" sldId="258"/>
            <ac:spMk id="2" creationId="{72F1C53E-D6D8-7C50-4604-DCE31AC72970}"/>
          </ac:spMkLst>
        </pc:spChg>
        <pc:spChg chg="mod">
          <ac:chgData name="Gordon, Clare S" userId="S::csgordon@mercy.com::ab9b1770-956e-43eb-a380-b8eb45f89e10" providerId="AD" clId="Web-{3C9E161B-E1D6-9711-1EAA-6AEFFDDF4AC4}" dt="2023-06-27T14:47:28.586" v="60" actId="20577"/>
          <ac:spMkLst>
            <pc:docMk/>
            <pc:sldMk cId="0" sldId="258"/>
            <ac:spMk id="5" creationId="{00000000-0000-0000-0000-000000000000}"/>
          </ac:spMkLst>
        </pc:spChg>
        <pc:spChg chg="add del mod">
          <ac:chgData name="Gordon, Clare S" userId="S::csgordon@mercy.com::ab9b1770-956e-43eb-a380-b8eb45f89e10" providerId="AD" clId="Web-{3C9E161B-E1D6-9711-1EAA-6AEFFDDF4AC4}" dt="2023-06-27T14:48:17.368" v="71"/>
          <ac:spMkLst>
            <pc:docMk/>
            <pc:sldMk cId="0" sldId="258"/>
            <ac:spMk id="6" creationId="{D1FC9BA3-19F6-6401-13C6-FBBFBF1A4978}"/>
          </ac:spMkLst>
        </pc:spChg>
        <pc:graphicFrameChg chg="add del mod">
          <ac:chgData name="Gordon, Clare S" userId="S::csgordon@mercy.com::ab9b1770-956e-43eb-a380-b8eb45f89e10" providerId="AD" clId="Web-{3C9E161B-E1D6-9711-1EAA-6AEFFDDF4AC4}" dt="2023-06-27T14:48:17.368" v="72"/>
          <ac:graphicFrameMkLst>
            <pc:docMk/>
            <pc:sldMk cId="0" sldId="258"/>
            <ac:graphicFrameMk id="4" creationId="{DFC1F6D9-6E48-2CDE-70ED-036F2A9FE86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effectLst/>
              </a:rPr>
              <a:t>What is the Give for Good Associate Giving Campaign?</a:t>
            </a:r>
            <a:endParaRPr lang="en-US" dirty="0"/>
          </a:p>
          <a:p>
            <a:endParaRPr lang="en-US" dirty="0"/>
          </a:p>
          <a:p>
            <a:r>
              <a:rPr lang="en-US" kern="1200" dirty="0">
                <a:effectLst/>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kern="1200" dirty="0">
                <a:effectLst/>
              </a:rPr>
              <a:t>This year’s campaign kicks off on </a:t>
            </a:r>
            <a:r>
              <a:rPr lang="en-US" dirty="0"/>
              <a:t>August 30th</a:t>
            </a:r>
            <a:r>
              <a:rPr lang="en-US" kern="1200" dirty="0">
                <a:effectLst/>
              </a:rPr>
              <a:t> with</a:t>
            </a:r>
            <a:r>
              <a:rPr lang="en-US" dirty="0"/>
              <a:t> our day of giving celebration, THE BIG GIVE</a:t>
            </a:r>
            <a:r>
              <a:rPr lang="en-US" kern="1200" dirty="0">
                <a:effectLst/>
              </a:rPr>
              <a:t>.</a:t>
            </a:r>
            <a:r>
              <a:rPr lang="en-US" dirty="0"/>
              <a:t> </a:t>
            </a:r>
          </a:p>
          <a:p>
            <a:endParaRPr lang="en-US" dirty="0"/>
          </a:p>
          <a:p>
            <a:r>
              <a:rPr lang="en-US" kern="1200" dirty="0">
                <a:effectLst/>
              </a:rPr>
              <a:t>The Campaign will continue through the entire month of September. </a:t>
            </a:r>
            <a:r>
              <a:rPr lang="en-US" dirty="0"/>
              <a:t>You will</a:t>
            </a:r>
            <a:r>
              <a:rPr lang="en-US" kern="1200" dirty="0">
                <a:effectLst/>
              </a:rPr>
              <a:t> be receiving campaign information </a:t>
            </a:r>
            <a:r>
              <a:rPr lang="en-US" dirty="0"/>
              <a:t>through mail</a:t>
            </a:r>
            <a:r>
              <a:rPr lang="en-US" kern="1200" dirty="0">
                <a:effectLst/>
              </a:rPr>
              <a:t>, </a:t>
            </a:r>
            <a:r>
              <a:rPr lang="en-US" dirty="0"/>
              <a:t>by email, and the Weekly Pulse.</a:t>
            </a:r>
          </a:p>
          <a:p>
            <a:pPr lvl="1"/>
            <a:endParaRPr lang="en-US" dirty="0"/>
          </a:p>
          <a:p>
            <a:endParaRPr lang="en-US" sz="1200" b="1"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get medicine, or do I eat?” Last year, Larry Muhammad faced some tough challenges and frequently had to ask himself that question. Gifts to Med Assist helped Larry get the medication he needed. Now he doesn’t have to sacrifice his health for his other needs. </a:t>
            </a:r>
          </a:p>
          <a:p>
            <a:r>
              <a:rPr lang="en-US" dirty="0"/>
              <a:t> </a:t>
            </a:r>
            <a:endParaRPr lang="en-US" dirty="0">
              <a:cs typeface="Calibri"/>
            </a:endParaRPr>
          </a:p>
          <a:p>
            <a:r>
              <a:rPr lang="en-US" dirty="0"/>
              <a:t>“I went through a divorce and had to start over from nothing,” says Larry. “I’m working now, but it still takes time to get back on your feet.” </a:t>
            </a:r>
            <a:endParaRPr lang="en-US" dirty="0">
              <a:cs typeface="Calibri"/>
            </a:endParaRPr>
          </a:p>
          <a:p>
            <a:r>
              <a:rPr lang="en-US" dirty="0"/>
              <a:t> </a:t>
            </a:r>
            <a:endParaRPr lang="en-US" dirty="0">
              <a:cs typeface="Calibri"/>
            </a:endParaRPr>
          </a:p>
          <a:p>
            <a:r>
              <a:rPr lang="en-US" dirty="0"/>
              <a:t>“Some days, I had to decide between paying for my diabetes medication or groceries or paying for medicine instead of putting gas in the car to get back and forth from work.”</a:t>
            </a:r>
            <a:endParaRPr lang="en-US" dirty="0">
              <a:cs typeface="Calibri"/>
            </a:endParaRPr>
          </a:p>
          <a:p>
            <a:r>
              <a:rPr lang="en-US" dirty="0"/>
              <a:t> </a:t>
            </a:r>
            <a:endParaRPr lang="en-US" dirty="0">
              <a:cs typeface="Calibri"/>
            </a:endParaRPr>
          </a:p>
          <a:p>
            <a:r>
              <a:rPr lang="en-US" dirty="0"/>
              <a:t>Thanks to donor generosity</a:t>
            </a:r>
            <a:r>
              <a:rPr lang="en-US" i="0" dirty="0">
                <a:effectLst/>
              </a:rPr>
              <a:t>, </a:t>
            </a:r>
            <a:r>
              <a:rPr lang="en-US" dirty="0"/>
              <a:t>Larry was able to get </a:t>
            </a:r>
            <a:r>
              <a:rPr lang="en-US" i="0" dirty="0">
                <a:effectLst/>
              </a:rPr>
              <a:t>help </a:t>
            </a:r>
            <a:r>
              <a:rPr lang="en-US" dirty="0"/>
              <a:t>from Med Assist, a program funded by donors that provides financial assistance for diabetic supplies and medications with a monthly voucher. For Larry, it did more than help him make ends meet, it helped him take control over his diabetes and his health.</a:t>
            </a:r>
            <a:endParaRPr lang="en-US" dirty="0">
              <a:cs typeface="Calibri"/>
            </a:endParaRPr>
          </a:p>
          <a:p>
            <a:r>
              <a:rPr lang="en-US" dirty="0"/>
              <a:t> </a:t>
            </a:r>
            <a:endParaRPr lang="en-US" dirty="0">
              <a:cs typeface="Calibri"/>
            </a:endParaRPr>
          </a:p>
          <a:p>
            <a:r>
              <a:rPr lang="en-US" dirty="0"/>
              <a:t>“</a:t>
            </a:r>
            <a:r>
              <a:rPr lang="en-US" b="1" dirty="0"/>
              <a:t>The best part of the Med Assist program is my blood sugar numbers have been amazing,” he said. “I just cry because I’m so happy about how my health is improving. I’m thankful for this program because it literally saved my life.”</a:t>
            </a:r>
            <a:endParaRPr lang="en-US" b="1" dirty="0">
              <a:cs typeface="Calibri"/>
            </a:endParaRPr>
          </a:p>
          <a:p>
            <a:endParaRPr lang="en-US" dirty="0">
              <a:cs typeface="Calibri"/>
            </a:endParaRPr>
          </a:p>
          <a:p>
            <a:pPr algn="l" rtl="0" fontAlgn="base"/>
            <a:endParaRPr lang="en-US" b="0" i="0" dirty="0">
              <a:solidFill>
                <a:srgbClr val="000000"/>
              </a:solidFill>
              <a:effectLst/>
              <a:latin typeface="Segoe UI" panose="020B0502040204020203" pitchFamily="34" charset="0"/>
            </a:endParaRPr>
          </a:p>
          <a:p>
            <a:pPr algn="l"/>
            <a:endParaRPr lang="en-US" b="0" i="0" dirty="0">
              <a:solidFill>
                <a:srgbClr val="000000"/>
              </a:solidFill>
              <a:effectLst/>
              <a:latin typeface="Segoe UI" panose="020B0502040204020203" pitchFamily="34" charset="0"/>
              <a:cs typeface="Segoe U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BIG GIVE </a:t>
            </a:r>
            <a:r>
              <a:rPr lang="en-US" b="0" dirty="0"/>
              <a:t>will take place on </a:t>
            </a:r>
            <a:r>
              <a:rPr lang="en-US" dirty="0"/>
              <a:t>August 30th and will launch </a:t>
            </a:r>
            <a:r>
              <a:rPr lang="en-US" b="0" dirty="0"/>
              <a:t>this year’s campaign.</a:t>
            </a:r>
            <a:r>
              <a:rPr lang="en-US" dirty="0"/>
              <a:t> </a:t>
            </a:r>
          </a:p>
          <a:p>
            <a:endParaRPr lang="en-US" dirty="0"/>
          </a:p>
          <a:p>
            <a:r>
              <a:rPr lang="en-US" dirty="0"/>
              <a:t>This is a call to action for everyone to make their gift in the first 24 hours of the Give for Good campaign, and engage in activities in celebration of the kick-off of Give for Good.</a:t>
            </a:r>
            <a:endParaRPr lang="en-US" dirty="0">
              <a:cs typeface="Calibri"/>
            </a:endParaRPr>
          </a:p>
          <a:p>
            <a:endParaRPr lang="en-US" dirty="0"/>
          </a:p>
          <a:p>
            <a:r>
              <a:rPr lang="en-US" b="0" dirty="0"/>
              <a:t>There will be fun giveaway items and </a:t>
            </a:r>
            <a:r>
              <a:rPr lang="en-US" dirty="0"/>
              <a:t>specific THE BIG GIVE incentives for associates who give at the Power</a:t>
            </a:r>
            <a:r>
              <a:rPr lang="en-US" b="0" dirty="0"/>
              <a:t> Hour, Half Hour Hero, and Lead for Good </a:t>
            </a:r>
            <a:r>
              <a:rPr lang="en-US" dirty="0"/>
              <a:t>levels</a:t>
            </a:r>
            <a:r>
              <a:rPr lang="en-US" b="0" dirty="0"/>
              <a:t>.</a:t>
            </a:r>
            <a:r>
              <a:rPr lang="en-US" dirty="0"/>
              <a:t> </a:t>
            </a:r>
            <a:endParaRPr lang="en-US" b="0" dirty="0">
              <a:cs typeface="Calibri"/>
            </a:endParaRPr>
          </a:p>
          <a:p>
            <a:pPr algn="l"/>
            <a:endParaRPr lang="en-US" b="0" dirty="0"/>
          </a:p>
          <a:p>
            <a:r>
              <a:rPr lang="en-US" dirty="0"/>
              <a:t>Make sure to</a:t>
            </a:r>
            <a:r>
              <a:rPr lang="en-US" b="0" dirty="0"/>
              <a:t> </a:t>
            </a:r>
            <a:r>
              <a:rPr lang="en-US" dirty="0"/>
              <a:t>make your gift before midnight on 8/30! </a:t>
            </a:r>
            <a:endParaRPr lang="en-US" b="0" dirty="0">
              <a:cs typeface="Calibri"/>
            </a:endParaRPr>
          </a:p>
          <a:p>
            <a:pPr algn="l"/>
            <a:endParaRPr lang="en-US" b="0" dirty="0"/>
          </a:p>
          <a:p>
            <a:r>
              <a:rPr lang="en-US" b="0" dirty="0"/>
              <a:t>Donors who have recurring gifts do not need to renew</a:t>
            </a:r>
            <a:r>
              <a:rPr lang="en-US" dirty="0"/>
              <a:t> and will be eligible for THE BIG GIVE incentives. </a:t>
            </a: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p>
          <a:p>
            <a:pPr lvl="0"/>
            <a:endParaRPr lang="en-US" kern="1200" dirty="0">
              <a:effectLst/>
            </a:endParaRPr>
          </a:p>
          <a:p>
            <a:r>
              <a:rPr lang="en-US" dirty="0"/>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preferred amount.</a:t>
            </a:r>
            <a:endParaRPr lang="en-US" dirty="0">
              <a:cs typeface="Calibri"/>
            </a:endParaRPr>
          </a:p>
          <a:p>
            <a:endParaRPr lang="en-US" dirty="0"/>
          </a:p>
          <a:p>
            <a:r>
              <a:rPr lang="en-US" dirty="0"/>
              <a:t>There is also an opportunity to do a one time payroll deduction that will take place in November. One time gifts made by cash and credit card are also accepted. </a:t>
            </a:r>
          </a:p>
          <a:p>
            <a:endParaRPr lang="en-US" dirty="0"/>
          </a:p>
          <a:p>
            <a:r>
              <a:rPr lang="en-US" dirty="0"/>
              <a:t>Hourly associates are able to donate unused PTO </a:t>
            </a:r>
            <a:r>
              <a:rPr lang="en-US" i="1" u="sng" dirty="0"/>
              <a:t>(only hourly due to HR policy, if asked.)</a:t>
            </a:r>
          </a:p>
          <a:p>
            <a:endParaRPr lang="en-US" dirty="0"/>
          </a:p>
          <a:p>
            <a:r>
              <a:rPr lang="en-US" dirty="0"/>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p>
          <a:p>
            <a:pPr lvl="0"/>
            <a:endParaRPr lang="en-US" kern="1200" dirty="0">
              <a:effectLst/>
              <a:ea typeface="+mn-ea"/>
              <a:cs typeface="+mn-cs"/>
            </a:endParaRPr>
          </a:p>
          <a:p>
            <a:r>
              <a:rPr lang="en-US" kern="1200" dirty="0">
                <a:effectLst/>
              </a:rPr>
              <a:t>POWER HOUR</a:t>
            </a:r>
            <a:r>
              <a:rPr lang="en-US" dirty="0"/>
              <a:t> 1</a:t>
            </a:r>
            <a:r>
              <a:rPr lang="en-US" kern="1200" dirty="0">
                <a:effectLst/>
              </a:rPr>
              <a:t> hour of pay per pay period</a:t>
            </a:r>
          </a:p>
          <a:p>
            <a:r>
              <a:rPr lang="en-US" kern="1200" dirty="0">
                <a:effectLst/>
              </a:rPr>
              <a:t>1,200 Called to Shine points</a:t>
            </a:r>
            <a:r>
              <a:rPr lang="en-US" dirty="0"/>
              <a:t> </a:t>
            </a:r>
            <a:endParaRPr lang="en-US" kern="1200" dirty="0">
              <a:effectLst/>
              <a:ea typeface="+mn-ea"/>
              <a:cs typeface="+mn-cs"/>
            </a:endParaRPr>
          </a:p>
          <a:p>
            <a:endParaRPr lang="en-US" kern="1200" dirty="0">
              <a:effectLst/>
              <a:ea typeface="+mn-ea"/>
              <a:cs typeface="+mn-cs"/>
            </a:endParaRPr>
          </a:p>
          <a:p>
            <a:r>
              <a:rPr lang="en-US" kern="1200" dirty="0">
                <a:effectLst/>
              </a:rPr>
              <a:t>LEAD FOR GOOD $1,000 gift either one time or spread over 26 pay periods</a:t>
            </a:r>
            <a:r>
              <a:rPr lang="en-US" dirty="0"/>
              <a:t> </a:t>
            </a:r>
            <a:endParaRPr lang="en-US" kern="1200" dirty="0">
              <a:effectLst/>
            </a:endParaRPr>
          </a:p>
          <a:p>
            <a:pPr>
              <a:defRPr/>
            </a:pPr>
            <a:r>
              <a:rPr lang="en-US" kern="1200" dirty="0">
                <a:effectLst/>
              </a:rPr>
              <a:t>1,000 Called to Shine points</a:t>
            </a:r>
            <a:r>
              <a:rPr lang="en-US" dirty="0"/>
              <a:t> </a:t>
            </a:r>
            <a:endParaRPr lang="en-US" kern="1200" dirty="0">
              <a:effectLst/>
              <a:ea typeface="+mn-ea"/>
              <a:cs typeface="+mn-cs"/>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kern="1200" dirty="0">
                <a:effectLst/>
              </a:rPr>
              <a:t>HALF HOUR HERO ½ hour of pay per pay period</a:t>
            </a:r>
          </a:p>
          <a:p>
            <a:pPr marL="0" marR="0" lvl="0" indent="0" algn="l" defTabSz="914400">
              <a:lnSpc>
                <a:spcPct val="100000"/>
              </a:lnSpc>
              <a:spcBef>
                <a:spcPts val="0"/>
              </a:spcBef>
              <a:spcAft>
                <a:spcPts val="0"/>
              </a:spcAft>
              <a:buNone/>
              <a:tabLst/>
              <a:defRPr/>
            </a:pPr>
            <a:r>
              <a:rPr lang="en-US" kern="1200" dirty="0">
                <a:effectLst/>
              </a:rPr>
              <a:t>600 Called to Shine points</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dirty="0"/>
              <a:t>As </a:t>
            </a:r>
            <a:r>
              <a:rPr lang="en-US" kern="1200" dirty="0">
                <a:effectLst/>
              </a:rPr>
              <a:t>a bonus, </a:t>
            </a:r>
            <a:r>
              <a:rPr lang="en-US" dirty="0"/>
              <a:t>if</a:t>
            </a:r>
            <a:r>
              <a:rPr lang="en-US" kern="1200" dirty="0">
                <a:effectLst/>
              </a:rPr>
              <a:t> a gift </a:t>
            </a:r>
            <a:r>
              <a:rPr lang="en-US" dirty="0"/>
              <a:t>at these</a:t>
            </a:r>
            <a:r>
              <a:rPr lang="en-US" kern="1200" dirty="0">
                <a:effectLst/>
              </a:rPr>
              <a:t> levels</a:t>
            </a:r>
            <a:r>
              <a:rPr lang="en-US" dirty="0"/>
              <a:t> is made before midnight August 30th during THE BIG GIVE, donors can be eligible for a free shirt.</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8/30/23 </a:t>
            </a:r>
            <a:r>
              <a:rPr lang="en-US" b="0" kern="1200" dirty="0">
                <a:effectLst/>
              </a:rPr>
              <a:t>will </a:t>
            </a:r>
            <a:r>
              <a:rPr lang="en-US" dirty="0"/>
              <a:t>receive 500 </a:t>
            </a:r>
            <a:r>
              <a:rPr lang="en-US" b="0" kern="1200" dirty="0">
                <a:effectLst/>
              </a:rPr>
              <a:t>Called to Shine</a:t>
            </a:r>
            <a:r>
              <a:rPr lang="en-US" dirty="0"/>
              <a:t> Points</a:t>
            </a:r>
          </a:p>
          <a:p>
            <a:endParaRPr lang="en-US" dirty="0"/>
          </a:p>
          <a:p>
            <a:r>
              <a:rPr lang="en-US" dirty="0"/>
              <a:t>All other recurring gifts will receive 100 Called to Shine Points</a:t>
            </a:r>
          </a:p>
          <a:p>
            <a:pPr lvl="0"/>
            <a:endParaRPr lang="en-US" b="0" kern="1200" dirty="0">
              <a:effectLst/>
            </a:endParaRPr>
          </a:p>
          <a:p>
            <a:r>
              <a:rPr lang="en-US" b="0" kern="1200" dirty="0">
                <a:effectLst/>
              </a:rPr>
              <a:t>ALL DONORS will receive 75 be well points</a:t>
            </a:r>
            <a:r>
              <a:rPr lang="en-US" dirty="0"/>
              <a:t> </a:t>
            </a:r>
          </a:p>
          <a:p>
            <a:endParaRPr lang="en-US" dirty="0"/>
          </a:p>
          <a:p>
            <a:pPr lvl="1"/>
            <a:endParaRPr lang="en-US" dirty="0"/>
          </a:p>
          <a:p>
            <a:pPr lvl="0"/>
            <a:endParaRPr lang="en-US" sz="1200" b="1" kern="1200" dirty="0">
              <a:solidFill>
                <a:schemeClr val="tx1"/>
              </a:solidFill>
              <a:effectLst/>
              <a:latin typeface="+mn-lt"/>
              <a:cs typeface="Calibri"/>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the case that anyone has any questions about their past giving, or any questions regarding the campaign, please reach out to these individuals. </a:t>
            </a:r>
          </a:p>
          <a:p>
            <a:pPr lvl="1"/>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mailto:csgordon@mercy.com" TargetMode="External"/><Relationship Id="rId4" Type="http://schemas.openxmlformats.org/officeDocument/2006/relationships/hyperlink" Target="mailto:mlattanzio@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 Health Foundation Clark &amp; Champaign Counties</a:t>
            </a:r>
            <a:r>
              <a:rPr lang="en-US" sz="1800" b="0" i="0" dirty="0">
                <a:solidFill>
                  <a:srgbClr val="FFFFFF"/>
                </a:solidFill>
                <a:effectLst/>
                <a:latin typeface="Montserrat"/>
              </a:rPr>
              <a:t>​​</a:t>
            </a:r>
            <a:endParaRPr lang="en-US" sz="2400" b="0" i="0" dirty="0">
              <a:solidFill>
                <a:srgbClr val="000000"/>
              </a:solidFill>
              <a:effectLst/>
              <a:latin typeface="Montserrat"/>
              <a:cs typeface="Segoe UI"/>
            </a:endParaRP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5797866" y="303924"/>
            <a:ext cx="5231022" cy="882678"/>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LARRY</a:t>
            </a:r>
          </a:p>
        </p:txBody>
      </p:sp>
      <p:sp>
        <p:nvSpPr>
          <p:cNvPr id="2" name="TextBox 1">
            <a:extLst>
              <a:ext uri="{FF2B5EF4-FFF2-40B4-BE49-F238E27FC236}">
                <a16:creationId xmlns:a16="http://schemas.microsoft.com/office/drawing/2014/main" id="{72F1C53E-D6D8-7C50-4604-DCE31AC72970}"/>
              </a:ext>
            </a:extLst>
          </p:cNvPr>
          <p:cNvSpPr txBox="1"/>
          <p:nvPr/>
        </p:nvSpPr>
        <p:spPr>
          <a:xfrm>
            <a:off x="5239397" y="2856158"/>
            <a:ext cx="65278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Montserrat"/>
                <a:ea typeface="+mn-lt"/>
                <a:cs typeface="+mn-lt"/>
              </a:rPr>
              <a:t>Gifts to Med Assist have improved Larry's Health and his access to important medications.</a:t>
            </a:r>
            <a:endParaRPr lang="en-US" sz="2800" b="1" dirty="0">
              <a:latin typeface="Montserrat"/>
              <a:cs typeface="Calibri"/>
            </a:endParaRPr>
          </a:p>
          <a:p>
            <a:pPr algn="ctr"/>
            <a:endParaRPr lang="en-US" sz="2800" b="1" dirty="0">
              <a:latin typeface="Montserrat"/>
              <a:cs typeface="Calibri"/>
            </a:endParaRPr>
          </a:p>
          <a:p>
            <a:pPr algn="ctr"/>
            <a:r>
              <a:rPr lang="en-US" sz="2800" b="1" dirty="0">
                <a:latin typeface="Montserrat"/>
                <a:cs typeface="Calibri"/>
              </a:rPr>
              <a:t>Med Assist is one of the featured funds for this year's campaign!</a:t>
            </a:r>
            <a:r>
              <a:rPr lang="en-US" b="1" dirty="0">
                <a:latin typeface="Montserrat"/>
                <a:cs typeface="Calibri"/>
              </a:rPr>
              <a:t> </a:t>
            </a:r>
          </a:p>
        </p:txBody>
      </p:sp>
      <p:pic>
        <p:nvPicPr>
          <p:cNvPr id="3" name="Picture 3">
            <a:extLst>
              <a:ext uri="{FF2B5EF4-FFF2-40B4-BE49-F238E27FC236}">
                <a16:creationId xmlns:a16="http://schemas.microsoft.com/office/drawing/2014/main" id="{3CBBB1D9-83BE-4020-F619-1268FB75AB4F}"/>
              </a:ext>
            </a:extLst>
          </p:cNvPr>
          <p:cNvPicPr>
            <a:picLocks noChangeAspect="1"/>
          </p:cNvPicPr>
          <p:nvPr/>
        </p:nvPicPr>
        <p:blipFill>
          <a:blip r:embed="rId4"/>
          <a:stretch>
            <a:fillRect/>
          </a:stretch>
        </p:blipFill>
        <p:spPr>
          <a:xfrm>
            <a:off x="0" y="0"/>
            <a:ext cx="45847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a:solidFill>
                <a:schemeClr val="bg1"/>
              </a:solidFill>
              <a:latin typeface="Calibri" panose="020F0502020204030204"/>
              <a:cs typeface="Calibri" panose="020F0502020204030204"/>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2" name="Rectangle 1">
            <a:extLst>
              <a:ext uri="{FF2B5EF4-FFF2-40B4-BE49-F238E27FC236}">
                <a16:creationId xmlns:a16="http://schemas.microsoft.com/office/drawing/2014/main" id="{2542058E-4125-6314-DB41-2DE7951FE17F}"/>
              </a:ext>
            </a:extLst>
          </p:cNvPr>
          <p:cNvSpPr/>
          <p:nvPr/>
        </p:nvSpPr>
        <p:spPr>
          <a:xfrm>
            <a:off x="258641" y="2943546"/>
            <a:ext cx="11678442" cy="310854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latin typeface="Montserrat"/>
              </a:rPr>
              <a:t>Margo Lattanzio: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hlinkClick r:id="rId4"/>
              </a:rPr>
              <a:t>mlattanzio@mercy.com</a:t>
            </a:r>
            <a:endParaRPr lang="en-US" sz="2800" u="sng" dirty="0">
              <a:latin typeface="Montserrat"/>
              <a:ea typeface="+mn-lt"/>
              <a:cs typeface="+mn-lt"/>
              <a:hlinkClick r:id="rId4"/>
            </a:endParaRPr>
          </a:p>
          <a:p>
            <a:pPr marL="1371600" lvl="2" indent="-457200">
              <a:buFont typeface="Arial" panose="020B0604020202020204" pitchFamily="34" charset="0"/>
              <a:buChar char="•"/>
            </a:pPr>
            <a:r>
              <a:rPr lang="en-US" sz="2800" u="sng" dirty="0">
                <a:latin typeface="Montserrat"/>
                <a:ea typeface="+mn-lt"/>
                <a:cs typeface="+mn-lt"/>
              </a:rPr>
              <a:t>(513) 426-6816</a:t>
            </a:r>
          </a:p>
          <a:p>
            <a:pPr lvl="2"/>
            <a:endParaRPr lang="en-US" sz="2800" dirty="0">
              <a:latin typeface="Calibri"/>
              <a:ea typeface="+mn-lt"/>
              <a:cs typeface="+mn-lt"/>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hlinkClick r:id="rId5">
                  <a:extLst>
                    <a:ext uri="{A12FA001-AC4F-418D-AE19-62706E023703}">
                      <ahyp:hlinkClr xmlns:ahyp="http://schemas.microsoft.com/office/drawing/2018/hyperlinkcolor" val="tx"/>
                    </a:ext>
                  </a:extLst>
                </a:hlinkClick>
              </a:rPr>
              <a:t>csgordon@mercy.com</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panose="020B0604020202020204" charset="0"/>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078694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TotalTime>
  <Words>1490</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65</cp:revision>
  <dcterms:created xsi:type="dcterms:W3CDTF">2022-06-02T16:34:07Z</dcterms:created>
  <dcterms:modified xsi:type="dcterms:W3CDTF">2023-06-29T18:22:52Z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