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81AEC-6FDC-22E1-51E6-A2BFD320AF40}" v="115" dt="2023-06-27T15:13:03.410"/>
    <p1510:client id="{236530AD-D393-7064-C9BB-0A9F727B2F82}" v="25" dt="2023-06-22T19:20:22.272"/>
    <p1510:client id="{57471721-F95A-C81B-47F7-5AE4A385295B}" v="9" dt="2023-06-27T20:12:14.144"/>
    <p1510:client id="{A0E6F4E4-747A-9F3E-F16A-38B3098DD754}" v="21" dt="2023-06-28T21:53:06.906"/>
    <p1510:client id="{E752076D-D143-22D2-D89F-D188E2B02438}" v="48" dt="2023-06-28T20:58:44.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FAF1C0DD-BB27-6470-91DF-88CD46C54FD5}"/>
    <pc:docChg chg="modSld">
      <pc:chgData name="Gordon, Clare S" userId="S::csgordon@mercy.com::ab9b1770-956e-43eb-a380-b8eb45f89e10" providerId="AD" clId="Web-{FAF1C0DD-BB27-6470-91DF-88CD46C54FD5}" dt="2023-06-29T18:23:18.083" v="3"/>
      <pc:docMkLst>
        <pc:docMk/>
      </pc:docMkLst>
      <pc:sldChg chg="modNotes">
        <pc:chgData name="Gordon, Clare S" userId="S::csgordon@mercy.com::ab9b1770-956e-43eb-a380-b8eb45f89e10" providerId="AD" clId="Web-{FAF1C0DD-BB27-6470-91DF-88CD46C54FD5}" dt="2023-06-29T18:23:07.442" v="1"/>
        <pc:sldMkLst>
          <pc:docMk/>
          <pc:sldMk cId="3177927387" sldId="266"/>
        </pc:sldMkLst>
      </pc:sldChg>
      <pc:sldChg chg="modNotes">
        <pc:chgData name="Gordon, Clare S" userId="S::csgordon@mercy.com::ab9b1770-956e-43eb-a380-b8eb45f89e10" providerId="AD" clId="Web-{FAF1C0DD-BB27-6470-91DF-88CD46C54FD5}" dt="2023-06-29T18:23:18.083" v="3"/>
        <pc:sldMkLst>
          <pc:docMk/>
          <pc:sldMk cId="2325623118" sldId="275"/>
        </pc:sldMkLst>
      </pc:sldChg>
    </pc:docChg>
  </pc:docChgLst>
  <pc:docChgLst>
    <pc:chgData name="Gordon, Clare S" userId="S::csgordon@mercy.com::ab9b1770-956e-43eb-a380-b8eb45f89e10" providerId="AD" clId="Web-{57471721-F95A-C81B-47F7-5AE4A385295B}"/>
    <pc:docChg chg="modSld">
      <pc:chgData name="Gordon, Clare S" userId="S::csgordon@mercy.com::ab9b1770-956e-43eb-a380-b8eb45f89e10" providerId="AD" clId="Web-{57471721-F95A-C81B-47F7-5AE4A385295B}" dt="2023-06-27T20:12:14.019" v="7" actId="20577"/>
      <pc:docMkLst>
        <pc:docMk/>
      </pc:docMkLst>
      <pc:sldChg chg="modSp modNotes">
        <pc:chgData name="Gordon, Clare S" userId="S::csgordon@mercy.com::ab9b1770-956e-43eb-a380-b8eb45f89e10" providerId="AD" clId="Web-{57471721-F95A-C81B-47F7-5AE4A385295B}" dt="2023-06-27T20:12:14.019" v="7" actId="20577"/>
        <pc:sldMkLst>
          <pc:docMk/>
          <pc:sldMk cId="0" sldId="258"/>
        </pc:sldMkLst>
        <pc:spChg chg="mod">
          <ac:chgData name="Gordon, Clare S" userId="S::csgordon@mercy.com::ab9b1770-956e-43eb-a380-b8eb45f89e10" providerId="AD" clId="Web-{57471721-F95A-C81B-47F7-5AE4A385295B}" dt="2023-06-27T20:12:14.019" v="7" actId="20577"/>
          <ac:spMkLst>
            <pc:docMk/>
            <pc:sldMk cId="0" sldId="258"/>
            <ac:spMk id="2" creationId="{19C0D757-8022-6EA5-E878-6E75F8410AB1}"/>
          </ac:spMkLst>
        </pc:spChg>
        <pc:spChg chg="mod">
          <ac:chgData name="Gordon, Clare S" userId="S::csgordon@mercy.com::ab9b1770-956e-43eb-a380-b8eb45f89e10" providerId="AD" clId="Web-{57471721-F95A-C81B-47F7-5AE4A385295B}" dt="2023-06-27T20:12:08.909" v="5" actId="20577"/>
          <ac:spMkLst>
            <pc:docMk/>
            <pc:sldMk cId="0" sldId="258"/>
            <ac:spMk id="5" creationId="{00000000-0000-0000-0000-000000000000}"/>
          </ac:spMkLst>
        </pc:spChg>
      </pc:sldChg>
    </pc:docChg>
  </pc:docChgLst>
  <pc:docChgLst>
    <pc:chgData name="Gordon, Clare S" userId="S::csgordon@mercy.com::ab9b1770-956e-43eb-a380-b8eb45f89e10" providerId="AD" clId="Web-{E752076D-D143-22D2-D89F-D188E2B02438}"/>
    <pc:docChg chg="modSld">
      <pc:chgData name="Gordon, Clare S" userId="S::csgordon@mercy.com::ab9b1770-956e-43eb-a380-b8eb45f89e10" providerId="AD" clId="Web-{E752076D-D143-22D2-D89F-D188E2B02438}" dt="2023-06-28T20:58:44.509" v="43" actId="20577"/>
      <pc:docMkLst>
        <pc:docMk/>
      </pc:docMkLst>
      <pc:sldChg chg="addSp delSp modSp modNotes">
        <pc:chgData name="Gordon, Clare S" userId="S::csgordon@mercy.com::ab9b1770-956e-43eb-a380-b8eb45f89e10" providerId="AD" clId="Web-{E752076D-D143-22D2-D89F-D188E2B02438}" dt="2023-06-28T20:58:44.509" v="43" actId="20577"/>
        <pc:sldMkLst>
          <pc:docMk/>
          <pc:sldMk cId="0" sldId="258"/>
        </pc:sldMkLst>
        <pc:spChg chg="del">
          <ac:chgData name="Gordon, Clare S" userId="S::csgordon@mercy.com::ab9b1770-956e-43eb-a380-b8eb45f89e10" providerId="AD" clId="Web-{E752076D-D143-22D2-D89F-D188E2B02438}" dt="2023-06-28T20:58:24.415" v="30"/>
          <ac:spMkLst>
            <pc:docMk/>
            <pc:sldMk cId="0" sldId="258"/>
            <ac:spMk id="2" creationId="{19C0D757-8022-6EA5-E878-6E75F8410AB1}"/>
          </ac:spMkLst>
        </pc:spChg>
        <pc:spChg chg="add mod">
          <ac:chgData name="Gordon, Clare S" userId="S::csgordon@mercy.com::ab9b1770-956e-43eb-a380-b8eb45f89e10" providerId="AD" clId="Web-{E752076D-D143-22D2-D89F-D188E2B02438}" dt="2023-06-28T20:58:44.509" v="43" actId="20577"/>
          <ac:spMkLst>
            <pc:docMk/>
            <pc:sldMk cId="0" sldId="258"/>
            <ac:spMk id="4" creationId="{994FC875-0881-8B4C-0A08-2861F2B71D98}"/>
          </ac:spMkLst>
        </pc:spChg>
        <pc:picChg chg="add mod">
          <ac:chgData name="Gordon, Clare S" userId="S::csgordon@mercy.com::ab9b1770-956e-43eb-a380-b8eb45f89e10" providerId="AD" clId="Web-{E752076D-D143-22D2-D89F-D188E2B02438}" dt="2023-06-28T20:57:20.587" v="14" actId="14100"/>
          <ac:picMkLst>
            <pc:docMk/>
            <pc:sldMk cId="0" sldId="258"/>
            <ac:picMk id="3" creationId="{E4B6CE53-7EEC-A042-D3C9-359BFFBF4000}"/>
          </ac:picMkLst>
        </pc:picChg>
      </pc:sldChg>
    </pc:docChg>
  </pc:docChgLst>
  <pc:docChgLst>
    <pc:chgData name="Gordon, Clare S" userId="S::csgordon@mercy.com::ab9b1770-956e-43eb-a380-b8eb45f89e10" providerId="AD" clId="Web-{236530AD-D393-7064-C9BB-0A9F727B2F82}"/>
    <pc:docChg chg="modSld">
      <pc:chgData name="Gordon, Clare S" userId="S::csgordon@mercy.com::ab9b1770-956e-43eb-a380-b8eb45f89e10" providerId="AD" clId="Web-{236530AD-D393-7064-C9BB-0A9F727B2F82}" dt="2023-06-22T19:20:22.272" v="14"/>
      <pc:docMkLst>
        <pc:docMk/>
      </pc:docMkLst>
      <pc:sldChg chg="modSp">
        <pc:chgData name="Gordon, Clare S" userId="S::csgordon@mercy.com::ab9b1770-956e-43eb-a380-b8eb45f89e10" providerId="AD" clId="Web-{236530AD-D393-7064-C9BB-0A9F727B2F82}" dt="2023-06-22T19:19:55.943" v="6" actId="20577"/>
        <pc:sldMkLst>
          <pc:docMk/>
          <pc:sldMk cId="0" sldId="257"/>
        </pc:sldMkLst>
        <pc:spChg chg="mod">
          <ac:chgData name="Gordon, Clare S" userId="S::csgordon@mercy.com::ab9b1770-956e-43eb-a380-b8eb45f89e10" providerId="AD" clId="Web-{236530AD-D393-7064-C9BB-0A9F727B2F82}" dt="2023-06-22T19:19:55.943" v="6" actId="20577"/>
          <ac:spMkLst>
            <pc:docMk/>
            <pc:sldMk cId="0" sldId="257"/>
            <ac:spMk id="4" creationId="{376ADA97-0F34-44D4-972B-9235159BAB4A}"/>
          </ac:spMkLst>
        </pc:spChg>
      </pc:sldChg>
      <pc:sldChg chg="modSp">
        <pc:chgData name="Gordon, Clare S" userId="S::csgordon@mercy.com::ab9b1770-956e-43eb-a380-b8eb45f89e10" providerId="AD" clId="Web-{236530AD-D393-7064-C9BB-0A9F727B2F82}" dt="2023-06-22T19:20:15.725" v="12" actId="20577"/>
        <pc:sldMkLst>
          <pc:docMk/>
          <pc:sldMk cId="2647639462" sldId="270"/>
        </pc:sldMkLst>
        <pc:spChg chg="mod">
          <ac:chgData name="Gordon, Clare S" userId="S::csgordon@mercy.com::ab9b1770-956e-43eb-a380-b8eb45f89e10" providerId="AD" clId="Web-{236530AD-D393-7064-C9BB-0A9F727B2F82}" dt="2023-06-22T19:20:15.725" v="12" actId="20577"/>
          <ac:spMkLst>
            <pc:docMk/>
            <pc:sldMk cId="2647639462" sldId="270"/>
            <ac:spMk id="2" creationId="{BA236436-FED1-4034-8B17-DAFDEB690EC6}"/>
          </ac:spMkLst>
        </pc:spChg>
      </pc:sldChg>
      <pc:sldChg chg="addSp delSp">
        <pc:chgData name="Gordon, Clare S" userId="S::csgordon@mercy.com::ab9b1770-956e-43eb-a380-b8eb45f89e10" providerId="AD" clId="Web-{236530AD-D393-7064-C9BB-0A9F727B2F82}" dt="2023-06-22T19:20:22.272" v="14"/>
        <pc:sldMkLst>
          <pc:docMk/>
          <pc:sldMk cId="713567487" sldId="271"/>
        </pc:sldMkLst>
        <pc:spChg chg="add">
          <ac:chgData name="Gordon, Clare S" userId="S::csgordon@mercy.com::ab9b1770-956e-43eb-a380-b8eb45f89e10" providerId="AD" clId="Web-{236530AD-D393-7064-C9BB-0A9F727B2F82}" dt="2023-06-22T19:20:22.272" v="14"/>
          <ac:spMkLst>
            <pc:docMk/>
            <pc:sldMk cId="713567487" sldId="271"/>
            <ac:spMk id="2" creationId="{63610321-C905-FCD8-12F7-70C7C7E2AADD}"/>
          </ac:spMkLst>
        </pc:spChg>
        <pc:spChg chg="del">
          <ac:chgData name="Gordon, Clare S" userId="S::csgordon@mercy.com::ab9b1770-956e-43eb-a380-b8eb45f89e10" providerId="AD" clId="Web-{236530AD-D393-7064-C9BB-0A9F727B2F82}" dt="2023-06-22T19:20:18.428" v="13"/>
          <ac:spMkLst>
            <pc:docMk/>
            <pc:sldMk cId="713567487" sldId="271"/>
            <ac:spMk id="6" creationId="{54C01B16-767B-4154-8D0E-C25BBB044735}"/>
          </ac:spMkLst>
        </pc:spChg>
      </pc:sldChg>
    </pc:docChg>
  </pc:docChgLst>
  <pc:docChgLst>
    <pc:chgData name="Gordon, Clare S" userId="S::csgordon@mercy.com::ab9b1770-956e-43eb-a380-b8eb45f89e10" providerId="AD" clId="Web-{0A281AEC-6FDC-22E1-51E6-A2BFD320AF40}"/>
    <pc:docChg chg="modSld">
      <pc:chgData name="Gordon, Clare S" userId="S::csgordon@mercy.com::ab9b1770-956e-43eb-a380-b8eb45f89e10" providerId="AD" clId="Web-{0A281AEC-6FDC-22E1-51E6-A2BFD320AF40}" dt="2023-06-27T15:13:03.410" v="80" actId="20577"/>
      <pc:docMkLst>
        <pc:docMk/>
      </pc:docMkLst>
      <pc:sldChg chg="addSp modSp modNotes">
        <pc:chgData name="Gordon, Clare S" userId="S::csgordon@mercy.com::ab9b1770-956e-43eb-a380-b8eb45f89e10" providerId="AD" clId="Web-{0A281AEC-6FDC-22E1-51E6-A2BFD320AF40}" dt="2023-06-27T15:13:03.410" v="80" actId="20577"/>
        <pc:sldMkLst>
          <pc:docMk/>
          <pc:sldMk cId="0" sldId="258"/>
        </pc:sldMkLst>
        <pc:spChg chg="add mod">
          <ac:chgData name="Gordon, Clare S" userId="S::csgordon@mercy.com::ab9b1770-956e-43eb-a380-b8eb45f89e10" providerId="AD" clId="Web-{0A281AEC-6FDC-22E1-51E6-A2BFD320AF40}" dt="2023-06-27T15:13:03.410" v="80" actId="20577"/>
          <ac:spMkLst>
            <pc:docMk/>
            <pc:sldMk cId="0" sldId="258"/>
            <ac:spMk id="2" creationId="{19C0D757-8022-6EA5-E878-6E75F8410AB1}"/>
          </ac:spMkLst>
        </pc:spChg>
        <pc:spChg chg="mod">
          <ac:chgData name="Gordon, Clare S" userId="S::csgordon@mercy.com::ab9b1770-956e-43eb-a380-b8eb45f89e10" providerId="AD" clId="Web-{0A281AEC-6FDC-22E1-51E6-A2BFD320AF40}" dt="2023-06-27T14:53:26.273" v="2" actId="20577"/>
          <ac:spMkLst>
            <pc:docMk/>
            <pc:sldMk cId="0" sldId="258"/>
            <ac:spMk id="5" creationId="{00000000-0000-0000-0000-000000000000}"/>
          </ac:spMkLst>
        </pc:spChg>
      </pc:sldChg>
    </pc:docChg>
  </pc:docChgLst>
  <pc:docChgLst>
    <pc:chgData name="Gordon, Clare S" userId="S::csgordon@mercy.com::ab9b1770-956e-43eb-a380-b8eb45f89e10" providerId="AD" clId="Web-{A0E6F4E4-747A-9F3E-F16A-38B3098DD754}"/>
    <pc:docChg chg="addSld delSld modSld sldOrd addMainMaster">
      <pc:chgData name="Gordon, Clare S" userId="S::csgordon@mercy.com::ab9b1770-956e-43eb-a380-b8eb45f89e10" providerId="AD" clId="Web-{A0E6F4E4-747A-9F3E-F16A-38B3098DD754}" dt="2023-06-28T21:53:06.906" v="17"/>
      <pc:docMkLst>
        <pc:docMk/>
      </pc:docMkLst>
      <pc:sldChg chg="modNotes">
        <pc:chgData name="Gordon, Clare S" userId="S::csgordon@mercy.com::ab9b1770-956e-43eb-a380-b8eb45f89e10" providerId="AD" clId="Web-{A0E6F4E4-747A-9F3E-F16A-38B3098DD754}" dt="2023-06-28T21:52:21.029" v="8"/>
        <pc:sldMkLst>
          <pc:docMk/>
          <pc:sldMk cId="0" sldId="257"/>
        </pc:sldMkLst>
      </pc:sldChg>
      <pc:sldChg chg="del">
        <pc:chgData name="Gordon, Clare S" userId="S::csgordon@mercy.com::ab9b1770-956e-43eb-a380-b8eb45f89e10" providerId="AD" clId="Web-{A0E6F4E4-747A-9F3E-F16A-38B3098DD754}" dt="2023-06-28T21:51:56.747" v="0"/>
        <pc:sldMkLst>
          <pc:docMk/>
          <pc:sldMk cId="4213341329" sldId="261"/>
        </pc:sldMkLst>
      </pc:sldChg>
      <pc:sldChg chg="modNotes">
        <pc:chgData name="Gordon, Clare S" userId="S::csgordon@mercy.com::ab9b1770-956e-43eb-a380-b8eb45f89e10" providerId="AD" clId="Web-{A0E6F4E4-747A-9F3E-F16A-38B3098DD754}" dt="2023-06-28T21:52:53.249" v="14"/>
        <pc:sldMkLst>
          <pc:docMk/>
          <pc:sldMk cId="210376063" sldId="265"/>
        </pc:sldMkLst>
      </pc:sldChg>
      <pc:sldChg chg="modNotes">
        <pc:chgData name="Gordon, Clare S" userId="S::csgordon@mercy.com::ab9b1770-956e-43eb-a380-b8eb45f89e10" providerId="AD" clId="Web-{A0E6F4E4-747A-9F3E-F16A-38B3098DD754}" dt="2023-06-28T21:52:34.670" v="11"/>
        <pc:sldMkLst>
          <pc:docMk/>
          <pc:sldMk cId="3177927387" sldId="266"/>
        </pc:sldMkLst>
      </pc:sldChg>
      <pc:sldChg chg="modNotes">
        <pc:chgData name="Gordon, Clare S" userId="S::csgordon@mercy.com::ab9b1770-956e-43eb-a380-b8eb45f89e10" providerId="AD" clId="Web-{A0E6F4E4-747A-9F3E-F16A-38B3098DD754}" dt="2023-06-28T21:52:27.045" v="9"/>
        <pc:sldMkLst>
          <pc:docMk/>
          <pc:sldMk cId="810340004" sldId="267"/>
        </pc:sldMkLst>
      </pc:sldChg>
      <pc:sldChg chg="del">
        <pc:chgData name="Gordon, Clare S" userId="S::csgordon@mercy.com::ab9b1770-956e-43eb-a380-b8eb45f89e10" providerId="AD" clId="Web-{A0E6F4E4-747A-9F3E-F16A-38B3098DD754}" dt="2023-06-28T21:52:00.856" v="2"/>
        <pc:sldMkLst>
          <pc:docMk/>
          <pc:sldMk cId="1166679719" sldId="269"/>
        </pc:sldMkLst>
      </pc:sldChg>
      <pc:sldChg chg="del">
        <pc:chgData name="Gordon, Clare S" userId="S::csgordon@mercy.com::ab9b1770-956e-43eb-a380-b8eb45f89e10" providerId="AD" clId="Web-{A0E6F4E4-747A-9F3E-F16A-38B3098DD754}" dt="2023-06-28T21:52:00.763" v="1"/>
        <pc:sldMkLst>
          <pc:docMk/>
          <pc:sldMk cId="2647639462" sldId="270"/>
        </pc:sldMkLst>
      </pc:sldChg>
      <pc:sldChg chg="modSp modNotes">
        <pc:chgData name="Gordon, Clare S" userId="S::csgordon@mercy.com::ab9b1770-956e-43eb-a380-b8eb45f89e10" providerId="AD" clId="Web-{A0E6F4E4-747A-9F3E-F16A-38B3098DD754}" dt="2023-06-28T21:52:59.453" v="15"/>
        <pc:sldMkLst>
          <pc:docMk/>
          <pc:sldMk cId="713567487" sldId="271"/>
        </pc:sldMkLst>
        <pc:spChg chg="mod">
          <ac:chgData name="Gordon, Clare S" userId="S::csgordon@mercy.com::ab9b1770-956e-43eb-a380-b8eb45f89e10" providerId="AD" clId="Web-{A0E6F4E4-747A-9F3E-F16A-38B3098DD754}" dt="2023-06-28T21:52:07.779" v="6" actId="20577"/>
          <ac:spMkLst>
            <pc:docMk/>
            <pc:sldMk cId="713567487" sldId="271"/>
            <ac:spMk id="3" creationId="{00000000-0000-0000-0000-000000000000}"/>
          </ac:spMkLst>
        </pc:spChg>
      </pc:sldChg>
      <pc:sldChg chg="modSp modNotes">
        <pc:chgData name="Gordon, Clare S" userId="S::csgordon@mercy.com::ab9b1770-956e-43eb-a380-b8eb45f89e10" providerId="AD" clId="Web-{A0E6F4E4-747A-9F3E-F16A-38B3098DD754}" dt="2023-06-28T21:52:47.108" v="13"/>
        <pc:sldMkLst>
          <pc:docMk/>
          <pc:sldMk cId="2621841402" sldId="272"/>
        </pc:sldMkLst>
        <pc:spChg chg="mod">
          <ac:chgData name="Gordon, Clare S" userId="S::csgordon@mercy.com::ab9b1770-956e-43eb-a380-b8eb45f89e10" providerId="AD" clId="Web-{A0E6F4E4-747A-9F3E-F16A-38B3098DD754}" dt="2023-06-28T21:52:11.232" v="7" actId="20577"/>
          <ac:spMkLst>
            <pc:docMk/>
            <pc:sldMk cId="2621841402" sldId="272"/>
            <ac:spMk id="5" creationId="{00000000-0000-0000-0000-000000000000}"/>
          </ac:spMkLst>
        </pc:spChg>
      </pc:sldChg>
      <pc:sldChg chg="del">
        <pc:chgData name="Gordon, Clare S" userId="S::csgordon@mercy.com::ab9b1770-956e-43eb-a380-b8eb45f89e10" providerId="AD" clId="Web-{A0E6F4E4-747A-9F3E-F16A-38B3098DD754}" dt="2023-06-28T21:52:01.122" v="3"/>
        <pc:sldMkLst>
          <pc:docMk/>
          <pc:sldMk cId="3059116470" sldId="273"/>
        </pc:sldMkLst>
      </pc:sldChg>
      <pc:sldChg chg="del">
        <pc:chgData name="Gordon, Clare S" userId="S::csgordon@mercy.com::ab9b1770-956e-43eb-a380-b8eb45f89e10" providerId="AD" clId="Web-{A0E6F4E4-747A-9F3E-F16A-38B3098DD754}" dt="2023-06-28T21:52:02.075" v="4"/>
        <pc:sldMkLst>
          <pc:docMk/>
          <pc:sldMk cId="1454343429" sldId="274"/>
        </pc:sldMkLst>
      </pc:sldChg>
      <pc:sldChg chg="modNotes">
        <pc:chgData name="Gordon, Clare S" userId="S::csgordon@mercy.com::ab9b1770-956e-43eb-a380-b8eb45f89e10" providerId="AD" clId="Web-{A0E6F4E4-747A-9F3E-F16A-38B3098DD754}" dt="2023-06-28T21:52:41.077" v="12"/>
        <pc:sldMkLst>
          <pc:docMk/>
          <pc:sldMk cId="2325623118" sldId="275"/>
        </pc:sldMkLst>
      </pc:sldChg>
      <pc:sldChg chg="add ord">
        <pc:chgData name="Gordon, Clare S" userId="S::csgordon@mercy.com::ab9b1770-956e-43eb-a380-b8eb45f89e10" providerId="AD" clId="Web-{A0E6F4E4-747A-9F3E-F16A-38B3098DD754}" dt="2023-06-28T21:53:06.906" v="17"/>
        <pc:sldMkLst>
          <pc:docMk/>
          <pc:sldMk cId="2479309360" sldId="276"/>
        </pc:sldMkLst>
      </pc:sldChg>
      <pc:sldMasterChg chg="add addSldLayout">
        <pc:chgData name="Gordon, Clare S" userId="S::csgordon@mercy.com::ab9b1770-956e-43eb-a380-b8eb45f89e10" providerId="AD" clId="Web-{A0E6F4E4-747A-9F3E-F16A-38B3098DD754}" dt="2023-06-28T21:53:05.062" v="16"/>
        <pc:sldMasterMkLst>
          <pc:docMk/>
          <pc:sldMasterMk cId="3535572835" sldId="2147483648"/>
        </pc:sldMasterMkLst>
        <pc:sldLayoutChg chg="add">
          <pc:chgData name="Gordon, Clare S" userId="S::csgordon@mercy.com::ab9b1770-956e-43eb-a380-b8eb45f89e10" providerId="AD" clId="Web-{A0E6F4E4-747A-9F3E-F16A-38B3098DD754}" dt="2023-06-28T21:53:05.062" v="16"/>
          <pc:sldLayoutMkLst>
            <pc:docMk/>
            <pc:sldMasterMk cId="3535572835" sldId="2147483648"/>
            <pc:sldLayoutMk cId="1833251644" sldId="2147483649"/>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1697753481" sldId="2147483650"/>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963838129" sldId="2147483651"/>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1112254003" sldId="2147483652"/>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432712052" sldId="2147483653"/>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3614830549" sldId="2147483654"/>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803703013" sldId="2147483655"/>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676533816" sldId="2147483656"/>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770246190" sldId="2147483657"/>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914538080" sldId="2147483658"/>
          </pc:sldLayoutMkLst>
        </pc:sldLayoutChg>
        <pc:sldLayoutChg chg="add">
          <pc:chgData name="Gordon, Clare S" userId="S::csgordon@mercy.com::ab9b1770-956e-43eb-a380-b8eb45f89e10" providerId="AD" clId="Web-{A0E6F4E4-747A-9F3E-F16A-38B3098DD754}" dt="2023-06-28T21:53:05.062" v="16"/>
          <pc:sldLayoutMkLst>
            <pc:docMk/>
            <pc:sldMasterMk cId="3535572835" sldId="2147483648"/>
            <pc:sldLayoutMk cId="271927891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effectLst/>
              </a:rPr>
              <a:t>What is the Give for Good Associate Giving Campaign?</a:t>
            </a:r>
            <a:endParaRPr lang="en-US" dirty="0"/>
          </a:p>
          <a:p>
            <a:endParaRPr lang="en-US" dirty="0"/>
          </a:p>
          <a:p>
            <a:r>
              <a:rPr lang="en-US" kern="1200" dirty="0">
                <a:effectLst/>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kern="1200" dirty="0">
                <a:effectLst/>
              </a:rPr>
              <a:t>This year’s campaign kicks off on </a:t>
            </a:r>
            <a:r>
              <a:rPr lang="en-US" dirty="0"/>
              <a:t>August 30th</a:t>
            </a:r>
            <a:r>
              <a:rPr lang="en-US" kern="1200" dirty="0">
                <a:effectLst/>
              </a:rPr>
              <a:t> with</a:t>
            </a:r>
            <a:r>
              <a:rPr lang="en-US" dirty="0"/>
              <a:t> our day of giving celebration, THE BIG GIVE</a:t>
            </a:r>
            <a:r>
              <a:rPr lang="en-US" kern="1200" dirty="0">
                <a:effectLst/>
              </a:rPr>
              <a:t>.</a:t>
            </a:r>
            <a:r>
              <a:rPr lang="en-US" dirty="0"/>
              <a:t> </a:t>
            </a:r>
          </a:p>
          <a:p>
            <a:endParaRPr lang="en-US" dirty="0"/>
          </a:p>
          <a:p>
            <a:r>
              <a:rPr lang="en-US" kern="1200" dirty="0">
                <a:effectLst/>
              </a:rPr>
              <a:t>The Campaign will continue through the entire month of September. </a:t>
            </a:r>
            <a:r>
              <a:rPr lang="en-US" dirty="0"/>
              <a:t>You will</a:t>
            </a:r>
            <a:r>
              <a:rPr lang="en-US" kern="1200" dirty="0">
                <a:effectLst/>
              </a:rPr>
              <a:t> be receiving campaign information </a:t>
            </a:r>
            <a:r>
              <a:rPr lang="en-US" dirty="0"/>
              <a:t>through mail</a:t>
            </a:r>
            <a:r>
              <a:rPr lang="en-US" kern="1200" dirty="0">
                <a:effectLst/>
              </a:rPr>
              <a:t>, </a:t>
            </a:r>
            <a:r>
              <a:rPr lang="en-US" dirty="0"/>
              <a:t>by email, and the Weekly Pulse.</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staff nickname a patient ‘ECMO Earl,’ something truly special has occurred. Gifts to the Foundation were part of Earl’s life-saving experience. </a:t>
            </a:r>
          </a:p>
          <a:p>
            <a:r>
              <a:rPr lang="en-US" dirty="0"/>
              <a:t> </a:t>
            </a:r>
            <a:endParaRPr lang="en-US" dirty="0">
              <a:cs typeface="Calibri"/>
            </a:endParaRPr>
          </a:p>
          <a:p>
            <a:r>
              <a:rPr lang="en-US" dirty="0"/>
              <a:t>Earl and Nancy Rodriguez were traveling by motorcycle when they collided with a box truck. The couple were transported by Life Flight to Mercy Health. According to Earl’s sister, </a:t>
            </a:r>
            <a:r>
              <a:rPr lang="en-US" dirty="0" err="1"/>
              <a:t>Monná</a:t>
            </a:r>
            <a:r>
              <a:rPr lang="en-US" dirty="0"/>
              <a:t>, who traveled from her home in Texas to care for her brother and sister-in-law, things weren’t looking good. </a:t>
            </a:r>
            <a:endParaRPr lang="en-US" dirty="0">
              <a:cs typeface="Calibri"/>
            </a:endParaRPr>
          </a:p>
          <a:p>
            <a:r>
              <a:rPr lang="en-US" dirty="0"/>
              <a:t> </a:t>
            </a:r>
            <a:endParaRPr lang="en-US" dirty="0">
              <a:cs typeface="Calibri"/>
            </a:endParaRPr>
          </a:p>
          <a:p>
            <a:r>
              <a:rPr lang="en-US" dirty="0"/>
              <a:t>“He was on a ventilator with nine broken ribs and a collapsed right lung,” she said. “Everything was bad. No one thought he was going to make it.” </a:t>
            </a:r>
          </a:p>
          <a:p>
            <a:r>
              <a:rPr lang="en-US" dirty="0"/>
              <a:t> </a:t>
            </a:r>
          </a:p>
          <a:p>
            <a:r>
              <a:rPr lang="en-US" dirty="0"/>
              <a:t>As a last resort, Earl was placed on ECMO (extracorporeal membrane oxygenation), a machine that lets blood flow outside the body to an artificial lung. Generous gifts helped purchase this technology that adds oxygen and removes carbon dioxide from the blood, then warms and pumps the blood back in the body, allowing time for the heart and lungs to rest and heal. </a:t>
            </a:r>
            <a:endParaRPr lang="en-US" dirty="0">
              <a:cs typeface="Calibri"/>
            </a:endParaRPr>
          </a:p>
          <a:p>
            <a:r>
              <a:rPr lang="en-US" dirty="0"/>
              <a:t> </a:t>
            </a:r>
            <a:endParaRPr lang="en-US" dirty="0">
              <a:cs typeface="Calibri"/>
            </a:endParaRPr>
          </a:p>
          <a:p>
            <a:r>
              <a:rPr lang="en-US" dirty="0"/>
              <a:t>Earl received ECMO treatment for 10 days, and it repaired his body beyond everyone’s expectations. </a:t>
            </a:r>
            <a:endParaRPr lang="en-US" dirty="0">
              <a:cs typeface="Calibri"/>
            </a:endParaRPr>
          </a:p>
          <a:p>
            <a:r>
              <a:rPr lang="en-US" dirty="0"/>
              <a:t> </a:t>
            </a:r>
            <a:endParaRPr lang="en-US" dirty="0">
              <a:cs typeface="Calibri"/>
            </a:endParaRPr>
          </a:p>
          <a:p>
            <a:r>
              <a:rPr lang="en-US" dirty="0"/>
              <a:t>“Every doctor we’ve taken him to is amazed by his recovery,” </a:t>
            </a:r>
            <a:r>
              <a:rPr lang="en-US" dirty="0" err="1"/>
              <a:t>Monná</a:t>
            </a:r>
            <a:r>
              <a:rPr lang="en-US" dirty="0"/>
              <a:t> said. “He survived because ECMO gave his body time to heal from within.” </a:t>
            </a:r>
            <a:endParaRPr lang="en-US" dirty="0">
              <a:cs typeface="Calibri"/>
            </a:endParaRPr>
          </a:p>
          <a:p>
            <a:r>
              <a:rPr lang="en-US" dirty="0"/>
              <a:t> </a:t>
            </a:r>
            <a:endParaRPr lang="en-US" dirty="0">
              <a:cs typeface="Calibri"/>
            </a:endParaRPr>
          </a:p>
          <a:p>
            <a:r>
              <a:rPr lang="en-US" dirty="0"/>
              <a:t>‘ECMO Earl’ and his wife are doing better today, and </a:t>
            </a:r>
            <a:r>
              <a:rPr lang="en-US" dirty="0" err="1"/>
              <a:t>Monná</a:t>
            </a:r>
            <a:r>
              <a:rPr lang="en-US" dirty="0"/>
              <a:t> is thankful for donors who make lifesaving technology available in our community. </a:t>
            </a:r>
            <a:endParaRPr lang="en-US" dirty="0">
              <a:cs typeface="Calibri"/>
            </a:endParaRPr>
          </a:p>
          <a:p>
            <a:r>
              <a:rPr lang="en-US" dirty="0"/>
              <a:t> </a:t>
            </a:r>
            <a:endParaRPr lang="en-US" dirty="0">
              <a:cs typeface="Calibri"/>
            </a:endParaRPr>
          </a:p>
          <a:p>
            <a:r>
              <a:rPr lang="en-US" b="1" dirty="0"/>
              <a:t>“It saved his life. I wouldn’t have him today it wasn’t for ECMO. Had this not been available, he would have died in the hospital.”</a:t>
            </a:r>
            <a:endParaRPr lang="en-US" dirty="0"/>
          </a:p>
          <a:p>
            <a:endParaRPr lang="en-US" dirty="0">
              <a:ea typeface="Calibri"/>
              <a:cs typeface="Calibri"/>
            </a:endParaRPr>
          </a:p>
          <a:p>
            <a:pPr algn="l"/>
            <a:endParaRPr lang="en-US" sz="1800" b="0" i="0" dirty="0">
              <a:solidFill>
                <a:srgbClr val="4472C4"/>
              </a:solidFill>
              <a:effectLst/>
              <a:latin typeface="Calibri"/>
              <a:ea typeface="Calibri"/>
              <a:cs typeface="Calibri"/>
            </a:endParaRPr>
          </a:p>
          <a:p>
            <a:pPr algn="l"/>
            <a:endParaRPr lang="en-US" b="0" i="0" dirty="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BIG GIVE </a:t>
            </a:r>
            <a:r>
              <a:rPr lang="en-US" b="0" dirty="0"/>
              <a:t>will take place on </a:t>
            </a:r>
            <a:r>
              <a:rPr lang="en-US" dirty="0"/>
              <a:t>August 30th and will launch </a:t>
            </a:r>
            <a:r>
              <a:rPr lang="en-US" b="0" dirty="0"/>
              <a:t>this year’s campaign.</a:t>
            </a:r>
            <a:r>
              <a:rPr lang="en-US" dirty="0"/>
              <a:t> </a:t>
            </a:r>
          </a:p>
          <a:p>
            <a:endParaRPr lang="en-US" dirty="0"/>
          </a:p>
          <a:p>
            <a:r>
              <a:rPr lang="en-US" dirty="0"/>
              <a:t>This is a call to action for everyone to make their gift in the first 24 hours of the Give for Good campaign, and engage in activities in celebration of the kick-off of Give for Good.</a:t>
            </a:r>
            <a:endParaRPr lang="en-US" dirty="0">
              <a:ea typeface="Calibri"/>
              <a:cs typeface="Calibri"/>
            </a:endParaRPr>
          </a:p>
          <a:p>
            <a:endParaRPr lang="en-US" dirty="0"/>
          </a:p>
          <a:p>
            <a:r>
              <a:rPr lang="en-US" b="0" dirty="0"/>
              <a:t>There will be fun giveaway items and </a:t>
            </a:r>
            <a:r>
              <a:rPr lang="en-US" dirty="0"/>
              <a:t>specific THE BIG GIVE incentives for associates who give at the Power</a:t>
            </a:r>
            <a:r>
              <a:rPr lang="en-US" b="0" dirty="0"/>
              <a:t> Hour, Half Hour Hero, and Lead for Good </a:t>
            </a:r>
            <a:r>
              <a:rPr lang="en-US" dirty="0"/>
              <a:t>levels</a:t>
            </a:r>
            <a:r>
              <a:rPr lang="en-US" b="0" dirty="0"/>
              <a:t>.</a:t>
            </a:r>
            <a:r>
              <a:rPr lang="en-US" dirty="0"/>
              <a:t> </a:t>
            </a:r>
            <a:endParaRPr lang="en-US" b="0" dirty="0"/>
          </a:p>
          <a:p>
            <a:pPr algn="l"/>
            <a:endParaRPr lang="en-US" b="0" dirty="0"/>
          </a:p>
          <a:p>
            <a:r>
              <a:rPr lang="en-US" dirty="0"/>
              <a:t>Make sure to</a:t>
            </a:r>
            <a:r>
              <a:rPr lang="en-US" b="0" dirty="0"/>
              <a:t> </a:t>
            </a:r>
            <a:r>
              <a:rPr lang="en-US" dirty="0"/>
              <a:t>make your gift before midnight on 8/30! </a:t>
            </a:r>
            <a:endParaRPr lang="en-US" b="0" dirty="0"/>
          </a:p>
          <a:p>
            <a:pPr algn="l"/>
            <a:endParaRPr lang="en-US" b="0" dirty="0"/>
          </a:p>
          <a:p>
            <a:r>
              <a:rPr lang="en-US" b="0" dirty="0"/>
              <a:t>Donors who have recurring gifts do not need to renew</a:t>
            </a:r>
            <a:r>
              <a:rPr lang="en-US" dirty="0"/>
              <a:t> and will be eligible for THE BIG GIVE incentives. </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p>
          <a:p>
            <a:pPr lvl="0"/>
            <a:endParaRPr lang="en-US" kern="1200" dirty="0">
              <a:effectLst/>
            </a:endParaRPr>
          </a:p>
          <a:p>
            <a:r>
              <a:rPr lang="en-US" dirty="0"/>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preferred amount. </a:t>
            </a:r>
            <a:endParaRPr lang="en-US" kern="1200" dirty="0">
              <a:effectLst/>
              <a:cs typeface="Calibri"/>
            </a:endParaRPr>
          </a:p>
          <a:p>
            <a:endParaRPr lang="en-US" dirty="0"/>
          </a:p>
          <a:p>
            <a:r>
              <a:rPr lang="en-US" dirty="0"/>
              <a:t>There is also an opportunity to do a one time payroll deduction that will take place in November. One time gifts made by cash and credit card are also accepted. </a:t>
            </a:r>
          </a:p>
          <a:p>
            <a:endParaRPr lang="en-US" dirty="0"/>
          </a:p>
          <a:p>
            <a:r>
              <a:rPr lang="en-US" dirty="0"/>
              <a:t>Hourly associates are able to donate unused PTO </a:t>
            </a:r>
            <a:r>
              <a:rPr lang="en-US" i="1" u="sng" dirty="0"/>
              <a:t>(only hourly due to HR policy, if asked.)</a:t>
            </a:r>
          </a:p>
          <a:p>
            <a:endParaRPr lang="en-US" dirty="0"/>
          </a:p>
          <a:p>
            <a:r>
              <a:rPr lang="en-US" dirty="0"/>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p>
          <a:p>
            <a:pPr lvl="0"/>
            <a:endParaRPr lang="en-US" kern="1200" dirty="0">
              <a:effectLst/>
              <a:ea typeface="+mn-ea"/>
              <a:cs typeface="+mn-cs"/>
            </a:endParaRPr>
          </a:p>
          <a:p>
            <a:r>
              <a:rPr lang="en-US" kern="1200" dirty="0">
                <a:effectLst/>
              </a:rPr>
              <a:t>POWER HOUR</a:t>
            </a:r>
            <a:r>
              <a:rPr lang="en-US" dirty="0"/>
              <a:t> 1</a:t>
            </a:r>
            <a:r>
              <a:rPr lang="en-US" kern="1200" dirty="0">
                <a:effectLst/>
              </a:rPr>
              <a:t> hour of pay per pay period</a:t>
            </a:r>
          </a:p>
          <a:p>
            <a:r>
              <a:rPr lang="en-US" kern="1200" dirty="0">
                <a:effectLst/>
              </a:rPr>
              <a:t>1,200 Called to Shine points</a:t>
            </a:r>
            <a:r>
              <a:rPr lang="en-US" dirty="0"/>
              <a:t> </a:t>
            </a:r>
            <a:endParaRPr lang="en-US" kern="1200" dirty="0">
              <a:effectLst/>
              <a:ea typeface="+mn-ea"/>
              <a:cs typeface="+mn-cs"/>
            </a:endParaRPr>
          </a:p>
          <a:p>
            <a:endParaRPr lang="en-US" kern="1200" dirty="0">
              <a:effectLst/>
              <a:ea typeface="+mn-ea"/>
              <a:cs typeface="+mn-cs"/>
            </a:endParaRPr>
          </a:p>
          <a:p>
            <a:r>
              <a:rPr lang="en-US" kern="1200" dirty="0">
                <a:effectLst/>
              </a:rPr>
              <a:t>LEAD FOR GOOD $1,000 gift either one time or spread over 26 pay periods</a:t>
            </a:r>
            <a:r>
              <a:rPr lang="en-US" dirty="0"/>
              <a:t> </a:t>
            </a:r>
            <a:endParaRPr lang="en-US" kern="1200" dirty="0">
              <a:effectLst/>
            </a:endParaRPr>
          </a:p>
          <a:p>
            <a:pPr>
              <a:defRPr/>
            </a:pPr>
            <a:r>
              <a:rPr lang="en-US" kern="1200" dirty="0">
                <a:effectLst/>
              </a:rPr>
              <a:t>1,000 Called to Shine points</a:t>
            </a:r>
            <a:r>
              <a:rPr lang="en-US" dirty="0"/>
              <a:t> </a:t>
            </a:r>
            <a:endParaRPr lang="en-US" kern="1200" dirty="0">
              <a:effectLst/>
              <a:ea typeface="+mn-ea"/>
              <a:cs typeface="+mn-cs"/>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kern="1200" dirty="0">
                <a:effectLst/>
              </a:rPr>
              <a:t>HALF HOUR HERO ½ hour of pay per pay period</a:t>
            </a:r>
          </a:p>
          <a:p>
            <a:pPr marL="0" marR="0" lvl="0" indent="0" algn="l" defTabSz="914400">
              <a:lnSpc>
                <a:spcPct val="100000"/>
              </a:lnSpc>
              <a:spcBef>
                <a:spcPts val="0"/>
              </a:spcBef>
              <a:spcAft>
                <a:spcPts val="0"/>
              </a:spcAft>
              <a:buNone/>
              <a:tabLst/>
              <a:defRPr/>
            </a:pPr>
            <a:r>
              <a:rPr lang="en-US" kern="1200" dirty="0">
                <a:effectLst/>
              </a:rPr>
              <a:t>600 Called to Shine points</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dirty="0"/>
              <a:t>As </a:t>
            </a:r>
            <a:r>
              <a:rPr lang="en-US" kern="1200" dirty="0">
                <a:effectLst/>
              </a:rPr>
              <a:t>a bonus, </a:t>
            </a:r>
            <a:r>
              <a:rPr lang="en-US" dirty="0"/>
              <a:t>if</a:t>
            </a:r>
            <a:r>
              <a:rPr lang="en-US" kern="1200" dirty="0">
                <a:effectLst/>
              </a:rPr>
              <a:t> a gift </a:t>
            </a:r>
            <a:r>
              <a:rPr lang="en-US" dirty="0"/>
              <a:t>at these</a:t>
            </a:r>
            <a:r>
              <a:rPr lang="en-US" kern="1200" dirty="0">
                <a:effectLst/>
              </a:rPr>
              <a:t> levels</a:t>
            </a:r>
            <a:r>
              <a:rPr lang="en-US" dirty="0"/>
              <a:t> is made before midnight August 30th during THE BIG GIVE, donors can be eligible for a free shirt.</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8/30/23 </a:t>
            </a:r>
            <a:r>
              <a:rPr lang="en-US" b="0" kern="1200" dirty="0">
                <a:effectLst/>
              </a:rPr>
              <a:t>will </a:t>
            </a:r>
            <a:r>
              <a:rPr lang="en-US" dirty="0"/>
              <a:t>receive 500 </a:t>
            </a:r>
            <a:r>
              <a:rPr lang="en-US" b="0" kern="1200" dirty="0">
                <a:effectLst/>
              </a:rPr>
              <a:t>Called to Shine</a:t>
            </a:r>
            <a:r>
              <a:rPr lang="en-US" dirty="0"/>
              <a:t> Points</a:t>
            </a:r>
          </a:p>
          <a:p>
            <a:endParaRPr lang="en-US" dirty="0"/>
          </a:p>
          <a:p>
            <a:r>
              <a:rPr lang="en-US" dirty="0"/>
              <a:t>All other recurring gifts will receive 100 Called to Shine Points</a:t>
            </a:r>
          </a:p>
          <a:p>
            <a:pPr lvl="0"/>
            <a:endParaRPr lang="en-US" b="0" kern="1200" dirty="0">
              <a:effectLst/>
            </a:endParaRPr>
          </a:p>
          <a:p>
            <a:r>
              <a:rPr lang="en-US" b="0" kern="1200" dirty="0">
                <a:effectLst/>
              </a:rPr>
              <a:t>ALL DONORS will receive 75 be well points</a:t>
            </a:r>
            <a:r>
              <a:rPr lang="en-US" dirty="0"/>
              <a:t> </a:t>
            </a:r>
          </a:p>
          <a:p>
            <a:endParaRPr lang="en-US" dirty="0"/>
          </a:p>
          <a:p>
            <a:pPr lvl="1"/>
            <a:endParaRPr lang="en-US" dirty="0"/>
          </a:p>
          <a:p>
            <a:pPr lvl="0"/>
            <a:endParaRPr lang="en-US" sz="1200" b="1" kern="1200" dirty="0">
              <a:solidFill>
                <a:schemeClr val="tx1"/>
              </a:solidFill>
              <a:effectLst/>
              <a:latin typeface="+mn-lt"/>
              <a:ea typeface="Calibri"/>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In the case that anyone has any questions about their past giving, or any questions regarding the campaign, please reach out to these individuals. </a:t>
            </a:r>
          </a:p>
          <a:p>
            <a:pPr lvl="1"/>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369332"/>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a:t>
            </a:r>
            <a:r>
              <a:rPr lang="en-US" sz="1800" b="0" i="0" dirty="0">
                <a:solidFill>
                  <a:srgbClr val="FFFFFF"/>
                </a:solidFill>
                <a:effectLst/>
                <a:latin typeface="Montserrat"/>
              </a:rPr>
              <a:t>​​</a:t>
            </a:r>
            <a:endParaRPr lang="en-US" sz="2400" b="0" i="0">
              <a:solidFill>
                <a:srgbClr val="000000"/>
              </a:solidFill>
              <a:effectLst/>
              <a:latin typeface="Montserrat"/>
              <a:cs typeface="Segoe UI"/>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44766" y="41822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MEET EARL</a:t>
            </a:r>
          </a:p>
        </p:txBody>
      </p:sp>
      <p:pic>
        <p:nvPicPr>
          <p:cNvPr id="3" name="Picture 3" descr="A picture containing clothing, person, human face, window&#10;&#10;Description automatically generated">
            <a:extLst>
              <a:ext uri="{FF2B5EF4-FFF2-40B4-BE49-F238E27FC236}">
                <a16:creationId xmlns:a16="http://schemas.microsoft.com/office/drawing/2014/main" id="{E4B6CE53-7EEC-A042-D3C9-359BFFBF4000}"/>
              </a:ext>
            </a:extLst>
          </p:cNvPr>
          <p:cNvPicPr>
            <a:picLocks noChangeAspect="1"/>
          </p:cNvPicPr>
          <p:nvPr/>
        </p:nvPicPr>
        <p:blipFill>
          <a:blip r:embed="rId4"/>
          <a:stretch>
            <a:fillRect/>
          </a:stretch>
        </p:blipFill>
        <p:spPr>
          <a:xfrm>
            <a:off x="-5751" y="1709182"/>
            <a:ext cx="7746520" cy="5150541"/>
          </a:xfrm>
          <a:prstGeom prst="rect">
            <a:avLst/>
          </a:prstGeom>
        </p:spPr>
      </p:pic>
      <p:sp>
        <p:nvSpPr>
          <p:cNvPr id="4" name="TextBox 3">
            <a:extLst>
              <a:ext uri="{FF2B5EF4-FFF2-40B4-BE49-F238E27FC236}">
                <a16:creationId xmlns:a16="http://schemas.microsoft.com/office/drawing/2014/main" id="{994FC875-0881-8B4C-0A08-2861F2B71D98}"/>
              </a:ext>
            </a:extLst>
          </p:cNvPr>
          <p:cNvSpPr txBox="1"/>
          <p:nvPr/>
        </p:nvSpPr>
        <p:spPr>
          <a:xfrm>
            <a:off x="7828470" y="3163019"/>
            <a:ext cx="423053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cs typeface="Calibri"/>
              </a:rPr>
              <a:t>Thanks to gifts to the Foundation, ECMO technology saved Earl from a deadly lung injury after a motorcycle accident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63610321-C905-FCD8-12F7-70C7C7E2AADD}"/>
              </a:ext>
            </a:extLst>
          </p:cNvPr>
          <p:cNvSpPr/>
          <p:nvPr/>
        </p:nvSpPr>
        <p:spPr>
          <a:xfrm>
            <a:off x="258641" y="2943546"/>
            <a:ext cx="11678442" cy="310854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Jace Welter: </a:t>
            </a:r>
            <a:r>
              <a:rPr lang="en-US" sz="2800" dirty="0">
                <a:latin typeface="Montserrat"/>
              </a:rPr>
              <a:t>BSMH Foundation Event Coordinator</a:t>
            </a:r>
          </a:p>
          <a:p>
            <a:pPr marL="1371600" lvl="2" indent="-457200">
              <a:buFont typeface="Arial" panose="020B0604020202020204" pitchFamily="34" charset="0"/>
              <a:buChar char="•"/>
            </a:pPr>
            <a:r>
              <a:rPr lang="en-US" sz="2800" dirty="0">
                <a:latin typeface="Montserrat"/>
                <a:ea typeface="+mn-lt"/>
                <a:cs typeface="+mn-lt"/>
              </a:rPr>
              <a:t>jwelter@mercy.com</a:t>
            </a:r>
            <a:endParaRPr lang="en-US" dirty="0">
              <a:latin typeface="Montserrat"/>
            </a:endParaRPr>
          </a:p>
          <a:p>
            <a:pPr marL="1371600" lvl="2" indent="-457200">
              <a:buFont typeface="Arial" panose="020B0604020202020204" pitchFamily="34" charset="0"/>
              <a:buChar char="•"/>
            </a:pPr>
            <a:r>
              <a:rPr lang="en-US" sz="2800" dirty="0">
                <a:latin typeface="Montserrat"/>
                <a:ea typeface="Calibri"/>
                <a:cs typeface="Calibri"/>
              </a:rPr>
              <a:t>(567) 938 - 9429</a:t>
            </a:r>
          </a:p>
          <a:p>
            <a:pPr lvl="2"/>
            <a:endParaRPr lang="en-US" sz="28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4">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2479309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1490</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67</cp:revision>
  <dcterms:created xsi:type="dcterms:W3CDTF">2022-06-02T16:34:07Z</dcterms:created>
  <dcterms:modified xsi:type="dcterms:W3CDTF">2023-06-29T18:23:19Z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