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</p:sldMasterIdLst>
  <p:notesMasterIdLst>
    <p:notesMasterId r:id="rId15"/>
  </p:notesMasterIdLst>
  <p:sldIdLst>
    <p:sldId id="257" r:id="rId6"/>
    <p:sldId id="267" r:id="rId7"/>
    <p:sldId id="258" r:id="rId8"/>
    <p:sldId id="266" r:id="rId9"/>
    <p:sldId id="275" r:id="rId10"/>
    <p:sldId id="272" r:id="rId11"/>
    <p:sldId id="265" r:id="rId12"/>
    <p:sldId id="2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858F5-06EB-8E72-CF8F-23AA4ED5D058}" v="236" dt="2023-06-27T15:13:09.354"/>
    <p1510:client id="{217B9C9F-03E7-87FA-83F5-9D341516E574}" v="11" dt="2023-06-28T21:54:05.074"/>
    <p1510:client id="{3C8CF346-CE13-D759-0C48-5D181437E5AF}" v="12" dt="2023-06-28T21:01:49.739"/>
    <p1510:client id="{71429F5F-6E22-2C81-CB94-E48EDF934E66}" v="15" dt="2023-06-28T21:56:00.550"/>
    <p1510:client id="{A5D5AB06-47A3-AB4D-86E6-6BE57DF3BFF1}" v="31" dt="2023-06-22T19:22:49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Clare S" userId="S::csgordon@mercy.com::ab9b1770-956e-43eb-a380-b8eb45f89e10" providerId="AD" clId="Web-{217B9C9F-03E7-87FA-83F5-9D341516E574}"/>
    <pc:docChg chg="delSld modSld">
      <pc:chgData name="Gordon, Clare S" userId="S::csgordon@mercy.com::ab9b1770-956e-43eb-a380-b8eb45f89e10" providerId="AD" clId="Web-{217B9C9F-03E7-87FA-83F5-9D341516E574}" dt="2023-06-28T21:54:03.855" v="7" actId="20577"/>
      <pc:docMkLst>
        <pc:docMk/>
      </pc:docMkLst>
      <pc:sldChg chg="del">
        <pc:chgData name="Gordon, Clare S" userId="S::csgordon@mercy.com::ab9b1770-956e-43eb-a380-b8eb45f89e10" providerId="AD" clId="Web-{217B9C9F-03E7-87FA-83F5-9D341516E574}" dt="2023-06-28T21:53:45.761" v="0"/>
        <pc:sldMkLst>
          <pc:docMk/>
          <pc:sldMk cId="4213341329" sldId="261"/>
        </pc:sldMkLst>
      </pc:sldChg>
      <pc:sldChg chg="del">
        <pc:chgData name="Gordon, Clare S" userId="S::csgordon@mercy.com::ab9b1770-956e-43eb-a380-b8eb45f89e10" providerId="AD" clId="Web-{217B9C9F-03E7-87FA-83F5-9D341516E574}" dt="2023-06-28T21:53:50.902" v="2"/>
        <pc:sldMkLst>
          <pc:docMk/>
          <pc:sldMk cId="1166679719" sldId="269"/>
        </pc:sldMkLst>
      </pc:sldChg>
      <pc:sldChg chg="del">
        <pc:chgData name="Gordon, Clare S" userId="S::csgordon@mercy.com::ab9b1770-956e-43eb-a380-b8eb45f89e10" providerId="AD" clId="Web-{217B9C9F-03E7-87FA-83F5-9D341516E574}" dt="2023-06-28T21:53:50.308" v="1"/>
        <pc:sldMkLst>
          <pc:docMk/>
          <pc:sldMk cId="2647639462" sldId="270"/>
        </pc:sldMkLst>
      </pc:sldChg>
      <pc:sldChg chg="modSp">
        <pc:chgData name="Gordon, Clare S" userId="S::csgordon@mercy.com::ab9b1770-956e-43eb-a380-b8eb45f89e10" providerId="AD" clId="Web-{217B9C9F-03E7-87FA-83F5-9D341516E574}" dt="2023-06-28T21:54:03.855" v="7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217B9C9F-03E7-87FA-83F5-9D341516E574}" dt="2023-06-28T21:54:03.855" v="7" actId="20577"/>
          <ac:spMkLst>
            <pc:docMk/>
            <pc:sldMk cId="713567487" sldId="271"/>
            <ac:spMk id="3" creationId="{00000000-0000-0000-0000-000000000000}"/>
          </ac:spMkLst>
        </pc:spChg>
      </pc:sldChg>
      <pc:sldChg chg="modSp">
        <pc:chgData name="Gordon, Clare S" userId="S::csgordon@mercy.com::ab9b1770-956e-43eb-a380-b8eb45f89e10" providerId="AD" clId="Web-{217B9C9F-03E7-87FA-83F5-9D341516E574}" dt="2023-06-28T21:53:57.418" v="5" actId="20577"/>
        <pc:sldMkLst>
          <pc:docMk/>
          <pc:sldMk cId="2621841402" sldId="272"/>
        </pc:sldMkLst>
        <pc:spChg chg="mod">
          <ac:chgData name="Gordon, Clare S" userId="S::csgordon@mercy.com::ab9b1770-956e-43eb-a380-b8eb45f89e10" providerId="AD" clId="Web-{217B9C9F-03E7-87FA-83F5-9D341516E574}" dt="2023-06-28T21:53:57.418" v="5" actId="20577"/>
          <ac:spMkLst>
            <pc:docMk/>
            <pc:sldMk cId="2621841402" sldId="272"/>
            <ac:spMk id="5" creationId="{00000000-0000-0000-0000-000000000000}"/>
          </ac:spMkLst>
        </pc:spChg>
      </pc:sldChg>
      <pc:sldChg chg="del">
        <pc:chgData name="Gordon, Clare S" userId="S::csgordon@mercy.com::ab9b1770-956e-43eb-a380-b8eb45f89e10" providerId="AD" clId="Web-{217B9C9F-03E7-87FA-83F5-9D341516E574}" dt="2023-06-28T21:53:51.792" v="3"/>
        <pc:sldMkLst>
          <pc:docMk/>
          <pc:sldMk cId="3059116470" sldId="273"/>
        </pc:sldMkLst>
      </pc:sldChg>
      <pc:sldChg chg="del">
        <pc:chgData name="Gordon, Clare S" userId="S::csgordon@mercy.com::ab9b1770-956e-43eb-a380-b8eb45f89e10" providerId="AD" clId="Web-{217B9C9F-03E7-87FA-83F5-9D341516E574}" dt="2023-06-28T21:53:52.683" v="4"/>
        <pc:sldMkLst>
          <pc:docMk/>
          <pc:sldMk cId="1454343429" sldId="274"/>
        </pc:sldMkLst>
      </pc:sldChg>
    </pc:docChg>
  </pc:docChgLst>
  <pc:docChgLst>
    <pc:chgData name="Gordon, Clare S" userId="S::csgordon@mercy.com::ab9b1770-956e-43eb-a380-b8eb45f89e10" providerId="AD" clId="Web-{EB22A633-22D7-77D2-83BC-6D2D36C1B46E}"/>
    <pc:docChg chg="modSld">
      <pc:chgData name="Gordon, Clare S" userId="S::csgordon@mercy.com::ab9b1770-956e-43eb-a380-b8eb45f89e10" providerId="AD" clId="Web-{EB22A633-22D7-77D2-83BC-6D2D36C1B46E}" dt="2023-06-29T18:23:43.960" v="11"/>
      <pc:docMkLst>
        <pc:docMk/>
      </pc:docMkLst>
      <pc:sldChg chg="modNotes">
        <pc:chgData name="Gordon, Clare S" userId="S::csgordon@mercy.com::ab9b1770-956e-43eb-a380-b8eb45f89e10" providerId="AD" clId="Web-{EB22A633-22D7-77D2-83BC-6D2D36C1B46E}" dt="2023-06-29T18:23:35.554" v="2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EB22A633-22D7-77D2-83BC-6D2D36C1B46E}" dt="2023-06-29T18:23:43.960" v="11"/>
        <pc:sldMkLst>
          <pc:docMk/>
          <pc:sldMk cId="2325623118" sldId="275"/>
        </pc:sldMkLst>
      </pc:sldChg>
    </pc:docChg>
  </pc:docChgLst>
  <pc:docChgLst>
    <pc:chgData name="Gordon, Clare S" userId="S::csgordon@mercy.com::ab9b1770-956e-43eb-a380-b8eb45f89e10" providerId="AD" clId="Web-{149858F5-06EB-8E72-CF8F-23AA4ED5D058}"/>
    <pc:docChg chg="modSld">
      <pc:chgData name="Gordon, Clare S" userId="S::csgordon@mercy.com::ab9b1770-956e-43eb-a380-b8eb45f89e10" providerId="AD" clId="Web-{149858F5-06EB-8E72-CF8F-23AA4ED5D058}" dt="2023-06-27T15:13:08.994" v="154" actId="20577"/>
      <pc:docMkLst>
        <pc:docMk/>
      </pc:docMkLst>
      <pc:sldChg chg="addSp delSp modSp modNotes">
        <pc:chgData name="Gordon, Clare S" userId="S::csgordon@mercy.com::ab9b1770-956e-43eb-a380-b8eb45f89e10" providerId="AD" clId="Web-{149858F5-06EB-8E72-CF8F-23AA4ED5D058}" dt="2023-06-27T15:13:08.994" v="154" actId="20577"/>
        <pc:sldMkLst>
          <pc:docMk/>
          <pc:sldMk cId="0" sldId="258"/>
        </pc:sldMkLst>
        <pc:spChg chg="add mod">
          <ac:chgData name="Gordon, Clare S" userId="S::csgordon@mercy.com::ab9b1770-956e-43eb-a380-b8eb45f89e10" providerId="AD" clId="Web-{149858F5-06EB-8E72-CF8F-23AA4ED5D058}" dt="2023-06-27T15:13:08.994" v="154" actId="20577"/>
          <ac:spMkLst>
            <pc:docMk/>
            <pc:sldMk cId="0" sldId="258"/>
            <ac:spMk id="2" creationId="{E35730F3-E24E-EFE9-0501-CB3F97E0B2BB}"/>
          </ac:spMkLst>
        </pc:spChg>
        <pc:spChg chg="add del mod">
          <ac:chgData name="Gordon, Clare S" userId="S::csgordon@mercy.com::ab9b1770-956e-43eb-a380-b8eb45f89e10" providerId="AD" clId="Web-{149858F5-06EB-8E72-CF8F-23AA4ED5D058}" dt="2023-06-27T13:05:21.248" v="38"/>
          <ac:spMkLst>
            <pc:docMk/>
            <pc:sldMk cId="0" sldId="258"/>
            <ac:spMk id="3" creationId="{7158DF15-934A-FB62-B43C-0F85BEC4AF6A}"/>
          </ac:spMkLst>
        </pc:spChg>
        <pc:spChg chg="mod">
          <ac:chgData name="Gordon, Clare S" userId="S::csgordon@mercy.com::ab9b1770-956e-43eb-a380-b8eb45f89e10" providerId="AD" clId="Web-{149858F5-06EB-8E72-CF8F-23AA4ED5D058}" dt="2023-06-27T14:58:23.788" v="58" actId="1076"/>
          <ac:spMkLst>
            <pc:docMk/>
            <pc:sldMk cId="0" sldId="258"/>
            <ac:spMk id="5" creationId="{00000000-0000-0000-0000-000000000000}"/>
          </ac:spMkLst>
        </pc:spChg>
        <pc:picChg chg="add del mod">
          <ac:chgData name="Gordon, Clare S" userId="S::csgordon@mercy.com::ab9b1770-956e-43eb-a380-b8eb45f89e10" providerId="AD" clId="Web-{149858F5-06EB-8E72-CF8F-23AA4ED5D058}" dt="2023-06-27T13:05:13.419" v="35"/>
          <ac:picMkLst>
            <pc:docMk/>
            <pc:sldMk cId="0" sldId="258"/>
            <ac:picMk id="2" creationId="{47590425-26E0-3ECE-55A0-E99B4843C804}"/>
          </ac:picMkLst>
        </pc:picChg>
      </pc:sldChg>
    </pc:docChg>
  </pc:docChgLst>
  <pc:docChgLst>
    <pc:chgData name="Gordon, Clare S" userId="S::csgordon@mercy.com::ab9b1770-956e-43eb-a380-b8eb45f89e10" providerId="AD" clId="Web-{71429F5F-6E22-2C81-CB94-E48EDF934E66}"/>
    <pc:docChg chg="addSld modSld addMainMaster">
      <pc:chgData name="Gordon, Clare S" userId="S::csgordon@mercy.com::ab9b1770-956e-43eb-a380-b8eb45f89e10" providerId="AD" clId="Web-{71429F5F-6E22-2C81-CB94-E48EDF934E66}" dt="2023-06-28T21:56:00.550" v="13"/>
      <pc:docMkLst>
        <pc:docMk/>
      </pc:docMkLst>
      <pc:sldChg chg="modNotes">
        <pc:chgData name="Gordon, Clare S" userId="S::csgordon@mercy.com::ab9b1770-956e-43eb-a380-b8eb45f89e10" providerId="AD" clId="Web-{71429F5F-6E22-2C81-CB94-E48EDF934E66}" dt="2023-06-28T21:55:18.611" v="2"/>
        <pc:sldMkLst>
          <pc:docMk/>
          <pc:sldMk cId="0" sldId="257"/>
        </pc:sldMkLst>
      </pc:sldChg>
      <pc:sldChg chg="modNotes">
        <pc:chgData name="Gordon, Clare S" userId="S::csgordon@mercy.com::ab9b1770-956e-43eb-a380-b8eb45f89e10" providerId="AD" clId="Web-{71429F5F-6E22-2C81-CB94-E48EDF934E66}" dt="2023-06-28T21:55:51.659" v="10"/>
        <pc:sldMkLst>
          <pc:docMk/>
          <pc:sldMk cId="210376063" sldId="265"/>
        </pc:sldMkLst>
      </pc:sldChg>
      <pc:sldChg chg="modNotes">
        <pc:chgData name="Gordon, Clare S" userId="S::csgordon@mercy.com::ab9b1770-956e-43eb-a380-b8eb45f89e10" providerId="AD" clId="Web-{71429F5F-6E22-2C81-CB94-E48EDF934E66}" dt="2023-06-28T21:55:31.158" v="4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71429F5F-6E22-2C81-CB94-E48EDF934E66}" dt="2023-06-28T21:55:25.236" v="3"/>
        <pc:sldMkLst>
          <pc:docMk/>
          <pc:sldMk cId="810340004" sldId="267"/>
        </pc:sldMkLst>
      </pc:sldChg>
      <pc:sldChg chg="modNotes">
        <pc:chgData name="Gordon, Clare S" userId="S::csgordon@mercy.com::ab9b1770-956e-43eb-a380-b8eb45f89e10" providerId="AD" clId="Web-{71429F5F-6E22-2C81-CB94-E48EDF934E66}" dt="2023-06-28T21:55:59.628" v="12"/>
        <pc:sldMkLst>
          <pc:docMk/>
          <pc:sldMk cId="713567487" sldId="271"/>
        </pc:sldMkLst>
      </pc:sldChg>
      <pc:sldChg chg="modNotes">
        <pc:chgData name="Gordon, Clare S" userId="S::csgordon@mercy.com::ab9b1770-956e-43eb-a380-b8eb45f89e10" providerId="AD" clId="Web-{71429F5F-6E22-2C81-CB94-E48EDF934E66}" dt="2023-06-28T21:55:44.456" v="8"/>
        <pc:sldMkLst>
          <pc:docMk/>
          <pc:sldMk cId="2621841402" sldId="272"/>
        </pc:sldMkLst>
      </pc:sldChg>
      <pc:sldChg chg="modNotes">
        <pc:chgData name="Gordon, Clare S" userId="S::csgordon@mercy.com::ab9b1770-956e-43eb-a380-b8eb45f89e10" providerId="AD" clId="Web-{71429F5F-6E22-2C81-CB94-E48EDF934E66}" dt="2023-06-28T21:55:37.706" v="5"/>
        <pc:sldMkLst>
          <pc:docMk/>
          <pc:sldMk cId="2325623118" sldId="275"/>
        </pc:sldMkLst>
      </pc:sldChg>
      <pc:sldChg chg="add">
        <pc:chgData name="Gordon, Clare S" userId="S::csgordon@mercy.com::ab9b1770-956e-43eb-a380-b8eb45f89e10" providerId="AD" clId="Web-{71429F5F-6E22-2C81-CB94-E48EDF934E66}" dt="2023-06-28T21:56:00.550" v="13"/>
        <pc:sldMkLst>
          <pc:docMk/>
          <pc:sldMk cId="1288806401" sldId="276"/>
        </pc:sldMkLst>
      </pc:sldChg>
      <pc:sldMasterChg chg="add addSldLayout">
        <pc:chgData name="Gordon, Clare S" userId="S::csgordon@mercy.com::ab9b1770-956e-43eb-a380-b8eb45f89e10" providerId="AD" clId="Web-{71429F5F-6E22-2C81-CB94-E48EDF934E66}" dt="2023-06-28T21:56:00.550" v="13"/>
        <pc:sldMasterMkLst>
          <pc:docMk/>
          <pc:sldMasterMk cId="3535572835" sldId="2147483648"/>
        </pc:sldMasterMkLst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1833251644" sldId="2147483649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1697753481" sldId="2147483650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963838129" sldId="2147483651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1112254003" sldId="2147483652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432712052" sldId="2147483653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3614830549" sldId="2147483654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803703013" sldId="2147483655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676533816" sldId="2147483656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770246190" sldId="2147483657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914538080" sldId="2147483658"/>
          </pc:sldLayoutMkLst>
        </pc:sldLayoutChg>
        <pc:sldLayoutChg chg="add">
          <pc:chgData name="Gordon, Clare S" userId="S::csgordon@mercy.com::ab9b1770-956e-43eb-a380-b8eb45f89e10" providerId="AD" clId="Web-{71429F5F-6E22-2C81-CB94-E48EDF934E66}" dt="2023-06-28T21:56:00.550" v="13"/>
          <pc:sldLayoutMkLst>
            <pc:docMk/>
            <pc:sldMasterMk cId="3535572835" sldId="2147483648"/>
            <pc:sldLayoutMk cId="2719278917" sldId="2147483659"/>
          </pc:sldLayoutMkLst>
        </pc:sldLayoutChg>
      </pc:sldMasterChg>
    </pc:docChg>
  </pc:docChgLst>
  <pc:docChgLst>
    <pc:chgData name="Gordon, Clare S" userId="S::csgordon@mercy.com::ab9b1770-956e-43eb-a380-b8eb45f89e10" providerId="AD" clId="Web-{3C8CF346-CE13-D759-0C48-5D181437E5AF}"/>
    <pc:docChg chg="modSld">
      <pc:chgData name="Gordon, Clare S" userId="S::csgordon@mercy.com::ab9b1770-956e-43eb-a380-b8eb45f89e10" providerId="AD" clId="Web-{3C8CF346-CE13-D759-0C48-5D181437E5AF}" dt="2023-06-28T21:01:49.739" v="8" actId="1076"/>
      <pc:docMkLst>
        <pc:docMk/>
      </pc:docMkLst>
      <pc:sldChg chg="addSp modSp">
        <pc:chgData name="Gordon, Clare S" userId="S::csgordon@mercy.com::ab9b1770-956e-43eb-a380-b8eb45f89e10" providerId="AD" clId="Web-{3C8CF346-CE13-D759-0C48-5D181437E5AF}" dt="2023-06-28T21:01:49.739" v="8" actId="1076"/>
        <pc:sldMkLst>
          <pc:docMk/>
          <pc:sldMk cId="0" sldId="258"/>
        </pc:sldMkLst>
        <pc:spChg chg="mod">
          <ac:chgData name="Gordon, Clare S" userId="S::csgordon@mercy.com::ab9b1770-956e-43eb-a380-b8eb45f89e10" providerId="AD" clId="Web-{3C8CF346-CE13-D759-0C48-5D181437E5AF}" dt="2023-06-28T21:01:49.739" v="8" actId="1076"/>
          <ac:spMkLst>
            <pc:docMk/>
            <pc:sldMk cId="0" sldId="258"/>
            <ac:spMk id="2" creationId="{E35730F3-E24E-EFE9-0501-CB3F97E0B2BB}"/>
          </ac:spMkLst>
        </pc:spChg>
        <pc:picChg chg="add mod">
          <ac:chgData name="Gordon, Clare S" userId="S::csgordon@mercy.com::ab9b1770-956e-43eb-a380-b8eb45f89e10" providerId="AD" clId="Web-{3C8CF346-CE13-D759-0C48-5D181437E5AF}" dt="2023-06-28T21:00:54.270" v="3" actId="14100"/>
          <ac:picMkLst>
            <pc:docMk/>
            <pc:sldMk cId="0" sldId="258"/>
            <ac:picMk id="3" creationId="{474C26CC-A9CE-03C2-DF2D-3D160A0E4183}"/>
          </ac:picMkLst>
        </pc:picChg>
      </pc:sldChg>
    </pc:docChg>
  </pc:docChgLst>
  <pc:docChgLst>
    <pc:chgData name="Gordon, Clare S" userId="S::csgordon@mercy.com::ab9b1770-956e-43eb-a380-b8eb45f89e10" providerId="AD" clId="Web-{A5D5AB06-47A3-AB4D-86E6-6BE57DF3BFF1}"/>
    <pc:docChg chg="modSld">
      <pc:chgData name="Gordon, Clare S" userId="S::csgordon@mercy.com::ab9b1770-956e-43eb-a380-b8eb45f89e10" providerId="AD" clId="Web-{A5D5AB06-47A3-AB4D-86E6-6BE57DF3BFF1}" dt="2023-06-22T19:22:47.943" v="18" actId="20577"/>
      <pc:docMkLst>
        <pc:docMk/>
      </pc:docMkLst>
      <pc:sldChg chg="modSp">
        <pc:chgData name="Gordon, Clare S" userId="S::csgordon@mercy.com::ab9b1770-956e-43eb-a380-b8eb45f89e10" providerId="AD" clId="Web-{A5D5AB06-47A3-AB4D-86E6-6BE57DF3BFF1}" dt="2023-06-22T19:22:31.052" v="11" actId="20577"/>
        <pc:sldMkLst>
          <pc:docMk/>
          <pc:sldMk cId="0" sldId="257"/>
        </pc:sldMkLst>
        <pc:spChg chg="mod">
          <ac:chgData name="Gordon, Clare S" userId="S::csgordon@mercy.com::ab9b1770-956e-43eb-a380-b8eb45f89e10" providerId="AD" clId="Web-{A5D5AB06-47A3-AB4D-86E6-6BE57DF3BFF1}" dt="2023-06-22T19:22:31.052" v="11" actId="20577"/>
          <ac:spMkLst>
            <pc:docMk/>
            <pc:sldMk cId="0" sldId="257"/>
            <ac:spMk id="4" creationId="{376ADA97-0F34-44D4-972B-9235159BAB4A}"/>
          </ac:spMkLst>
        </pc:spChg>
      </pc:sldChg>
      <pc:sldChg chg="modSp">
        <pc:chgData name="Gordon, Clare S" userId="S::csgordon@mercy.com::ab9b1770-956e-43eb-a380-b8eb45f89e10" providerId="AD" clId="Web-{A5D5AB06-47A3-AB4D-86E6-6BE57DF3BFF1}" dt="2023-06-22T19:22:47.943" v="18" actId="20577"/>
        <pc:sldMkLst>
          <pc:docMk/>
          <pc:sldMk cId="2647639462" sldId="270"/>
        </pc:sldMkLst>
        <pc:spChg chg="mod">
          <ac:chgData name="Gordon, Clare S" userId="S::csgordon@mercy.com::ab9b1770-956e-43eb-a380-b8eb45f89e10" providerId="AD" clId="Web-{A5D5AB06-47A3-AB4D-86E6-6BE57DF3BFF1}" dt="2023-06-22T19:22:47.943" v="18" actId="20577"/>
          <ac:spMkLst>
            <pc:docMk/>
            <pc:sldMk cId="2647639462" sldId="270"/>
            <ac:spMk id="2" creationId="{BA236436-FED1-4034-8B17-DAFDEB690EC6}"/>
          </ac:spMkLst>
        </pc:spChg>
      </pc:sldChg>
      <pc:sldChg chg="addSp delSp">
        <pc:chgData name="Gordon, Clare S" userId="S::csgordon@mercy.com::ab9b1770-956e-43eb-a380-b8eb45f89e10" providerId="AD" clId="Web-{A5D5AB06-47A3-AB4D-86E6-6BE57DF3BFF1}" dt="2023-06-22T19:22:33.896" v="13"/>
        <pc:sldMkLst>
          <pc:docMk/>
          <pc:sldMk cId="713567487" sldId="271"/>
        </pc:sldMkLst>
        <pc:spChg chg="add">
          <ac:chgData name="Gordon, Clare S" userId="S::csgordon@mercy.com::ab9b1770-956e-43eb-a380-b8eb45f89e10" providerId="AD" clId="Web-{A5D5AB06-47A3-AB4D-86E6-6BE57DF3BFF1}" dt="2023-06-22T19:22:33.896" v="13"/>
          <ac:spMkLst>
            <pc:docMk/>
            <pc:sldMk cId="713567487" sldId="271"/>
            <ac:spMk id="2" creationId="{8EF49A2F-9170-A5C4-0910-421358A72ECB}"/>
          </ac:spMkLst>
        </pc:spChg>
        <pc:spChg chg="del">
          <ac:chgData name="Gordon, Clare S" userId="S::csgordon@mercy.com::ab9b1770-956e-43eb-a380-b8eb45f89e10" providerId="AD" clId="Web-{A5D5AB06-47A3-AB4D-86E6-6BE57DF3BFF1}" dt="2023-06-22T19:22:33.114" v="12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/>
              <a:t>These presentation notes have been designed to be read verbatim by the leader</a:t>
            </a:r>
            <a:endParaRPr lang="en-US"/>
          </a:p>
          <a:p>
            <a:endParaRPr lang="en-US"/>
          </a:p>
          <a:p>
            <a:r>
              <a:rPr lang="en-US"/>
              <a:t>Today we will be reviewing the upcoming Bon Secours Mercy Health Associate Campaign!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>
                <a:effectLst/>
              </a:rPr>
              <a:t>What is the Give for Good Associate Giving Campaign?</a:t>
            </a:r>
            <a:endParaRPr lang="en-US"/>
          </a:p>
          <a:p>
            <a:endParaRPr lang="en-US"/>
          </a:p>
          <a:p>
            <a:r>
              <a:rPr lang="en-US" kern="1200">
                <a:effectLst/>
              </a:rPr>
              <a:t>The Campaign is an opportunity for our associates to support our mission through a variety of gift options.</a:t>
            </a:r>
            <a:r>
              <a:rPr lang="en-US"/>
              <a:t> Gifts can be directed to your community and to several programs and special projects. </a:t>
            </a:r>
          </a:p>
          <a:p>
            <a:endParaRPr lang="en-US"/>
          </a:p>
          <a:p>
            <a:r>
              <a:rPr lang="en-US" kern="1200">
                <a:effectLst/>
              </a:rPr>
              <a:t>This year’s campaign kicks off on </a:t>
            </a:r>
            <a:r>
              <a:rPr lang="en-US"/>
              <a:t>August 30th</a:t>
            </a:r>
            <a:r>
              <a:rPr lang="en-US" kern="1200">
                <a:effectLst/>
              </a:rPr>
              <a:t> with</a:t>
            </a:r>
            <a:r>
              <a:rPr lang="en-US"/>
              <a:t> our day of giving celebration, THE BIG GIVE</a:t>
            </a:r>
            <a:r>
              <a:rPr lang="en-US" kern="1200">
                <a:effectLst/>
              </a:rPr>
              <a:t>.</a:t>
            </a:r>
            <a:r>
              <a:rPr lang="en-US"/>
              <a:t> </a:t>
            </a:r>
          </a:p>
          <a:p>
            <a:endParaRPr lang="en-US"/>
          </a:p>
          <a:p>
            <a:r>
              <a:rPr lang="en-US" kern="1200">
                <a:effectLst/>
              </a:rPr>
              <a:t>The Campaign will continue through the entire month of September. </a:t>
            </a:r>
            <a:r>
              <a:rPr lang="en-US"/>
              <a:t>You will</a:t>
            </a:r>
            <a:r>
              <a:rPr lang="en-US" kern="1200">
                <a:effectLst/>
              </a:rPr>
              <a:t> be receiving campaign information </a:t>
            </a:r>
            <a:r>
              <a:rPr lang="en-US"/>
              <a:t>through mail</a:t>
            </a:r>
            <a:r>
              <a:rPr lang="en-US" kern="1200">
                <a:effectLst/>
              </a:rPr>
              <a:t>, </a:t>
            </a:r>
            <a:r>
              <a:rPr lang="en-US"/>
              <a:t>by email, and the Weekly Pulse.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Sandy McLachlan and her husband, John, spent more than 60 years together, and thanks to donors to Hospice of the Valley, they were together until the very end.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They met at a freshman mixer at Mount Union College and became instant friends. Eventually they married, had a family and built a life together. </a:t>
            </a: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“We were a team,” Sandy says. </a:t>
            </a: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During their Christmas gathering John developed a cough and felt ill enough to lie down for a nap. Sandy went to wake him after the guests left.</a:t>
            </a: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“Something had dramatically changed,” Sandy recalls. “He was very close to unresponsive.” </a:t>
            </a:r>
          </a:p>
          <a:p>
            <a:r>
              <a:rPr lang="en-US"/>
              <a:t> </a:t>
            </a:r>
          </a:p>
          <a:p>
            <a:r>
              <a:rPr lang="en-US"/>
              <a:t>John was placed in hospice care the next day. While he regained some strength and his quality of life was good, John’s overall health continued to decline.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“Hospice made it possible for me to keep him at home,” says Sandy.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Donations for Hospice of the Valley provided nurses, aides and a case manager to help both John and Sandy with whatever they needed over the next 17 months. A volunteer even sat with John so Sandy could take a break and work in the garden.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“That helped my mental health tremendously,” she says.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 b="1"/>
              <a:t>“He died in my arms with me telling him how much I loved him and how glad I was that I married him. It was a blessing that I thank hospice for because they made it possible for me to do that.”</a:t>
            </a:r>
            <a:endParaRPr lang="en-US"/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“It’s the people who donate to hospice that make it possible for the kind of support that I had,” Sandy says. “That’s a tremendous gift. Thank you.”</a:t>
            </a:r>
            <a:endParaRPr lang="en-US">
              <a:cs typeface="Calibri"/>
            </a:endParaRPr>
          </a:p>
          <a:p>
            <a:pPr algn="l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THE BIG GIVE </a:t>
            </a:r>
            <a:r>
              <a:rPr lang="en-US" b="0" dirty="0"/>
              <a:t>will take place on </a:t>
            </a:r>
            <a:r>
              <a:rPr lang="en-US" dirty="0"/>
              <a:t>August 30th and will launch </a:t>
            </a:r>
            <a:r>
              <a:rPr lang="en-US" b="0" dirty="0"/>
              <a:t>this year’s campaign.</a:t>
            </a:r>
            <a:r>
              <a:rPr lang="en-US" dirty="0"/>
              <a:t> </a:t>
            </a:r>
          </a:p>
          <a:p>
            <a:endParaRPr lang="en-US"/>
          </a:p>
          <a:p>
            <a:r>
              <a:rPr lang="en-US" dirty="0"/>
              <a:t>This is a call to action for everyone to make their gift in the first 24 hours of the Give for Good campaign, and engage in activities in celebration of the kick-off of Give for Good.</a:t>
            </a:r>
            <a:endParaRPr lang="en-US" dirty="0">
              <a:cs typeface="Calibri"/>
            </a:endParaRPr>
          </a:p>
          <a:p>
            <a:endParaRPr lang="en-US"/>
          </a:p>
          <a:p>
            <a:r>
              <a:rPr lang="en-US" b="0" dirty="0"/>
              <a:t>There will be fun giveaway items and </a:t>
            </a:r>
            <a:r>
              <a:rPr lang="en-US" dirty="0"/>
              <a:t>specific THE BIG GIVE incentives for associates who give at the Power</a:t>
            </a:r>
            <a:r>
              <a:rPr lang="en-US" b="0" dirty="0"/>
              <a:t> Hour, Half Hour Hero, and Lead for Good </a:t>
            </a:r>
            <a:r>
              <a:rPr lang="en-US" dirty="0"/>
              <a:t>levels</a:t>
            </a:r>
            <a:r>
              <a:rPr lang="en-US" b="0" dirty="0"/>
              <a:t>.</a:t>
            </a:r>
            <a:r>
              <a:rPr lang="en-US" dirty="0"/>
              <a:t> </a:t>
            </a:r>
            <a:endParaRPr lang="en-US" b="0" dirty="0">
              <a:cs typeface="Calibri"/>
            </a:endParaRPr>
          </a:p>
          <a:p>
            <a:pPr algn="l"/>
            <a:endParaRPr lang="en-US" b="0"/>
          </a:p>
          <a:p>
            <a:r>
              <a:rPr lang="en-US" dirty="0"/>
              <a:t>Make sure to</a:t>
            </a:r>
            <a:r>
              <a:rPr lang="en-US" b="0" dirty="0"/>
              <a:t> </a:t>
            </a:r>
            <a:r>
              <a:rPr lang="en-US" dirty="0"/>
              <a:t>make your gift before midnight on 8/30! </a:t>
            </a:r>
            <a:endParaRPr lang="en-US" b="0" dirty="0">
              <a:cs typeface="Calibri"/>
            </a:endParaRPr>
          </a:p>
          <a:p>
            <a:pPr algn="l"/>
            <a:endParaRPr lang="en-US" b="0"/>
          </a:p>
          <a:p>
            <a:r>
              <a:rPr lang="en-US" b="0" dirty="0"/>
              <a:t>Donors who have recurring gifts do not need to renew</a:t>
            </a:r>
            <a:r>
              <a:rPr lang="en-US" dirty="0"/>
              <a:t> and will be eligible for THE BIG GIVE incentives. </a:t>
            </a:r>
            <a:endParaRPr lang="en-US" dirty="0">
              <a:cs typeface="Calibri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you can choose to make a gift. </a:t>
            </a:r>
          </a:p>
          <a:p>
            <a:pPr lvl="0"/>
            <a:endParaRPr lang="en-US" kern="1200">
              <a:effectLst/>
            </a:endParaRPr>
          </a:p>
          <a:p>
            <a:r>
              <a:rPr lang="en-US" dirty="0"/>
              <a:t>Per pay period deductions that will take place the first pay period of 2024. You can choose to do a per pay period deduction at the Power Hour level, one hour of pay per pay period, Lead for Good, a $1,000 pledge for the year that can be deducted evenly throughout the year or in one deduction, Half Hour Hero, a gift of a half hour of pay per pay period, or at any preferred amount. </a:t>
            </a:r>
            <a:endParaRPr lang="en-US" kern="1200" dirty="0">
              <a:effectLst/>
              <a:cs typeface="Calibri"/>
            </a:endParaRPr>
          </a:p>
          <a:p>
            <a:endParaRPr lang="en-US"/>
          </a:p>
          <a:p>
            <a:r>
              <a:rPr lang="en-US" dirty="0"/>
              <a:t>There is also an opportunity to do a one time payroll deduction that will take place in November. One time gifts made by cash and credit card are also accepted. </a:t>
            </a:r>
            <a:endParaRPr lang="en-US" dirty="0">
              <a:cs typeface="Calibri"/>
            </a:endParaRPr>
          </a:p>
          <a:p>
            <a:endParaRPr lang="en-US"/>
          </a:p>
          <a:p>
            <a:r>
              <a:rPr lang="en-US" dirty="0"/>
              <a:t>Hourly associates are able to donate unused PTO </a:t>
            </a:r>
            <a:r>
              <a:rPr lang="en-US" i="1" u="sng" dirty="0"/>
              <a:t>(only hourly due to HR policy, if asked.)</a:t>
            </a:r>
            <a:endParaRPr lang="en-US" i="1" u="sng" dirty="0">
              <a:cs typeface="Calibri"/>
            </a:endParaRPr>
          </a:p>
          <a:p>
            <a:endParaRPr lang="en-US"/>
          </a:p>
          <a:p>
            <a:r>
              <a:rPr lang="en-US" dirty="0"/>
              <a:t>Gifts can be made by simply filling out a form online at bsmhgiveforgood.com or returning the brochure received at each associate's home. </a:t>
            </a:r>
            <a:endParaRPr lang="en-US" dirty="0">
              <a:cs typeface="Calibri"/>
            </a:endParaRPr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If you give at the Power Hour, Lead for Good, or Half Hour Hero level, you can be eligible for the following rewards:</a:t>
            </a:r>
            <a:endParaRPr lang="en-US"/>
          </a:p>
          <a:p>
            <a:endParaRPr lang="en-US"/>
          </a:p>
          <a:p>
            <a:r>
              <a:rPr lang="en-US"/>
              <a:t>POWER HOUR 1 hour of pay per pay period</a:t>
            </a:r>
          </a:p>
          <a:p>
            <a:r>
              <a:rPr lang="en-US"/>
              <a:t>1,200 Called to Shine points </a:t>
            </a:r>
          </a:p>
          <a:p>
            <a:endParaRPr lang="en-US"/>
          </a:p>
          <a:p>
            <a:r>
              <a:rPr lang="en-US"/>
              <a:t>LEAD FOR GOOD $1,000 gift either one time or spread over 26 pay periods </a:t>
            </a:r>
          </a:p>
          <a:p>
            <a:r>
              <a:rPr lang="en-US"/>
              <a:t>1,000 Called to Shine points </a:t>
            </a:r>
          </a:p>
          <a:p>
            <a:endParaRPr lang="en-US"/>
          </a:p>
          <a:p>
            <a:r>
              <a:rPr lang="en-US"/>
              <a:t>HALF HOUR HERO ½ hour of pay per pay period</a:t>
            </a:r>
          </a:p>
          <a:p>
            <a:r>
              <a:rPr lang="en-US"/>
              <a:t>600 Called to Shine points</a:t>
            </a:r>
          </a:p>
          <a:p>
            <a:endParaRPr lang="en-US"/>
          </a:p>
          <a:p>
            <a:r>
              <a:rPr lang="en-US"/>
              <a:t>As a bonus, if a gift at these levels is made before midnight August 30th during THE BIG GIVE, donors can be eligible for a free shirt.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In addition to the giving level incentives: </a:t>
            </a:r>
            <a:endParaRPr lang="en-US"/>
          </a:p>
          <a:p>
            <a:endParaRPr lang="en-US"/>
          </a:p>
          <a:p>
            <a:r>
              <a:rPr lang="en-US"/>
              <a:t>Donors </a:t>
            </a:r>
            <a:r>
              <a:rPr lang="en-US" b="0" kern="1200">
                <a:effectLst/>
              </a:rPr>
              <a:t>who </a:t>
            </a:r>
            <a:r>
              <a:rPr lang="en-US"/>
              <a:t>make a first-time </a:t>
            </a:r>
            <a:r>
              <a:rPr lang="en-US" b="0" kern="1200">
                <a:effectLst/>
              </a:rPr>
              <a:t>recurring </a:t>
            </a:r>
            <a:r>
              <a:rPr lang="en-US"/>
              <a:t>gift before midnight 8/30/23 </a:t>
            </a:r>
            <a:r>
              <a:rPr lang="en-US" b="0" kern="1200">
                <a:effectLst/>
              </a:rPr>
              <a:t>will </a:t>
            </a:r>
            <a:r>
              <a:rPr lang="en-US"/>
              <a:t>receive 500 </a:t>
            </a:r>
            <a:r>
              <a:rPr lang="en-US" b="0" kern="1200">
                <a:effectLst/>
              </a:rPr>
              <a:t>Called to Shine</a:t>
            </a:r>
            <a:r>
              <a:rPr lang="en-US"/>
              <a:t> Points</a:t>
            </a:r>
          </a:p>
          <a:p>
            <a:endParaRPr lang="en-US"/>
          </a:p>
          <a:p>
            <a:r>
              <a:rPr lang="en-US"/>
              <a:t>All other recurring gifts will receive 100 Called to Shine Points</a:t>
            </a:r>
          </a:p>
          <a:p>
            <a:pPr lvl="0"/>
            <a:endParaRPr lang="en-US" b="0" kern="1200">
              <a:effectLst/>
            </a:endParaRPr>
          </a:p>
          <a:p>
            <a:r>
              <a:rPr lang="en-US" b="0" kern="1200">
                <a:effectLst/>
              </a:rPr>
              <a:t>ALL DONORS will receive 75 be well points</a:t>
            </a:r>
            <a:r>
              <a:rPr lang="en-US"/>
              <a:t> </a:t>
            </a:r>
            <a:endParaRPr lang="en-US" b="0" kern="1200">
              <a:effectLst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In the case that anyone has any questions about their past giving, or any questions regarding the campaign, please reach out to these individuals. </a:t>
            </a: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/>
              <a:t>Foundation's giving campaign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/>
              <a:t> Many programs and services that help our patients and associates depend on your donations.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/>
              <a:t>at home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/>
              <a:t>programs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/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/>
              <a:t>The fastest and easiest way to give is online at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Thank you!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5035-7FE2-4FE0-9D9D-723FC3E3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C2F50-87C5-494E-9375-50471119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2DF-C2C3-4F79-BD10-A8FAD02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7549-1955-41C3-9881-ACA201C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13B-CE86-48A7-8685-F698C2B8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69BB-5A24-4658-8188-B570C9B8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3A6F-2014-4306-94AC-93CF7380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F1-FFFF-4196-9B18-6F6F10E4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A6F5-F2A5-43C5-A2CA-13E0B199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F4F9-C32F-4174-B572-B0C79D61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7C4-ACB5-497F-AECF-E8E54733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5F5E-B19F-4BAE-84DF-7DA57959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0B8C-AB99-41DC-84FA-DCF7A569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D0BA-D6CD-4852-8B9A-37F39576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8A4-4787-4E4A-8CAF-8EC2825E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D952-C897-44F8-B2C6-1359B85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B3F5-231A-4364-9356-32F2B7B0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8AFC-1B28-4A40-B223-872B216B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E226D-5E4B-45C8-A7BC-60811528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9630-AA3E-46D8-A475-60AA4F3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27845-459C-446E-924D-B2BD50A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FBE6-AC85-43CA-85C8-2187770C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5E45F-9415-4183-AE87-B23F3AF3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80D9-C937-4988-9889-5F864FF1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4C959-0241-4760-941C-C76C2B623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D218-E2F0-4E2C-A62B-19C9BDBFD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AD2CE-6ABB-419C-AEE3-5E3A302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C6DA9-C2A3-41FD-8937-1860C4B4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8871E-DCFC-4040-BC5D-4D81A6C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5995-87F5-4270-BF31-38C9B9A9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AF66A-69D3-4E94-88CA-E798BC0F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1C46-8432-46EC-92A1-98BB9AB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CD5C-FF65-4F9C-AC51-8C7B3739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3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BCEF0-97D4-4F66-B635-5FFABDEC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3AD0-7818-405E-BD81-3D91D98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A0E80-5143-4F59-B19B-4222F945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E211-5618-4334-B8FD-C68BBFAA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A867-972F-4125-974D-3121E166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DF3B-B75C-4017-AEB7-A56908FD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51FA-E0D8-4394-A0D1-D3603E3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639D-3D9D-41EC-8E77-E575801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62152-3D21-4FFC-98DD-290B4A45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4E0-8999-480E-B27D-2D5B799B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76280-2CB4-46BE-8474-D77C7070B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9D83D-9B33-46B9-9042-688AB58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E9150-640F-4DD5-85F5-761F9E08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8835-78B0-42C9-8E68-EB8FC967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4E23-5236-4E1B-8268-49402B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4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CCF6-CE7D-43D1-BFA5-6BE8BCDA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28FB-121D-4BCF-A633-ABA074DCA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2B8C-92CB-4933-8E19-FFE9D00B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813E-D608-43F8-A8FA-3C36979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8DC3-50F9-4503-AB69-9CF054CE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3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8D0C-9A05-4107-9841-8704D0CC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BC3B3-7E4A-4438-B664-160B25B5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DA3E-7DEA-4630-961D-CE0908C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FC75-BC74-4495-AA59-670F8E7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02F7-602E-4961-AB21-C571A780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A3B52-020D-4D4B-808F-7790A60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D25B-377B-45A9-8DA7-77B379E8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4C66-B88C-4AB0-9CFC-C2B90CD3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76AB-56F1-461D-BA6D-70F521D6FE4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1C6A-4B89-4FEF-8220-F6DA34C94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288B-D5A3-43EF-A371-291F7A9A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E300-339B-44A8-B342-E282D81E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sgordon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Montserrat"/>
              </a:rPr>
              <a:t>Mercy Health Foundation Mahoning Valley</a:t>
            </a:r>
            <a:r>
              <a:rPr lang="en-US" sz="1800" b="0" i="0">
                <a:solidFill>
                  <a:srgbClr val="FFFFFF"/>
                </a:solidFill>
                <a:effectLst/>
                <a:latin typeface="Montserrat"/>
              </a:rPr>
              <a:t>​​</a:t>
            </a:r>
            <a:endParaRPr lang="en-US" sz="2400" b="0" i="0">
              <a:solidFill>
                <a:srgbClr val="000000"/>
              </a:solidFill>
              <a:effectLst/>
              <a:latin typeface="Montserrat"/>
              <a:cs typeface="Segoe U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3668068" y="327585"/>
            <a:ext cx="5218166" cy="87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MEET SANDY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5730F3-E24E-EFE9-0501-CB3F97E0B2BB}"/>
              </a:ext>
            </a:extLst>
          </p:cNvPr>
          <p:cNvSpPr txBox="1"/>
          <p:nvPr/>
        </p:nvSpPr>
        <p:spPr>
          <a:xfrm>
            <a:off x="7762145" y="2744304"/>
            <a:ext cx="432951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Montserrat"/>
                <a:cs typeface="Calibri"/>
              </a:rPr>
              <a:t>Sandy got to spend her last months with her beloved husband John in their home because of  gifts for hospice.</a:t>
            </a:r>
            <a:endParaRPr lang="en-US"/>
          </a:p>
          <a:p>
            <a:pPr algn="ctr"/>
            <a:endParaRPr lang="en-US" sz="2400" b="1">
              <a:latin typeface="Montserrat"/>
              <a:cs typeface="Calibri"/>
            </a:endParaRPr>
          </a:p>
          <a:p>
            <a:pPr algn="ctr"/>
            <a:r>
              <a:rPr lang="en-US" sz="2400" b="1">
                <a:latin typeface="Montserrat"/>
                <a:cs typeface="Calibri"/>
              </a:rPr>
              <a:t>Hospice of the Valley is one of the featured funds for this year's Campaign!</a:t>
            </a:r>
          </a:p>
        </p:txBody>
      </p:sp>
      <p:pic>
        <p:nvPicPr>
          <p:cNvPr id="3" name="Picture 3" descr="A picture containing person, clothing, human face, outdoor&#10;&#10;Description automatically generated">
            <a:extLst>
              <a:ext uri="{FF2B5EF4-FFF2-40B4-BE49-F238E27FC236}">
                <a16:creationId xmlns:a16="http://schemas.microsoft.com/office/drawing/2014/main" id="{474C26CC-A9CE-03C2-DF2D-3D160A0E4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9657"/>
            <a:ext cx="7685314" cy="51386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latin typeface="Montserrat"/>
                <a:ea typeface="+mn-lt"/>
                <a:cs typeface="+mn-lt"/>
              </a:rPr>
              <a:t>WHAT is THE BIG GIVE? </a:t>
            </a:r>
            <a:endParaRPr lang="en-US" b="1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>
                <a:latin typeface="Montserrat"/>
                <a:ea typeface="+mn-lt"/>
                <a:cs typeface="+mn-lt"/>
              </a:rPr>
              <a:t>I celebrate THE BIG GIVE? </a:t>
            </a:r>
            <a:endParaRPr lang="en-US" b="1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Montserrat"/>
                <a:ea typeface="+mn-lt"/>
                <a:cs typeface="+mn-lt"/>
              </a:rPr>
              <a:t>As the volunteer committee, we will work together to plan fun events at your facilities! 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latin typeface="Montserrat"/>
                <a:ea typeface="+mn-lt"/>
                <a:cs typeface="+mn-lt"/>
              </a:rPr>
              <a:t>WHY should I participate? </a:t>
            </a:r>
            <a:endParaRPr lang="en-US" b="1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>
                <a:latin typeface="Montserrat"/>
                <a:ea typeface="+mn-lt"/>
                <a:cs typeface="+mn-lt"/>
              </a:rPr>
              <a:t> You can become eligible for rewards and counted in THE BIG GIVE efforts if you give NOW until 8/30/23</a:t>
            </a:r>
            <a:endParaRPr lang="en-US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INCENTIVES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7241868" y="279700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Lead for Good =  $1,000 one-time gift or $38.47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8310737" y="4014826"/>
            <a:ext cx="28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736120" y="5584045"/>
            <a:ext cx="27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8/30/23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F49A2F-9170-A5C4-0910-421358A72ECB}"/>
              </a:ext>
            </a:extLst>
          </p:cNvPr>
          <p:cNvSpPr/>
          <p:nvPr/>
        </p:nvSpPr>
        <p:spPr>
          <a:xfrm>
            <a:off x="258641" y="2943546"/>
            <a:ext cx="11678442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Montserrat"/>
              </a:rPr>
              <a:t>Jessica Jordan: </a:t>
            </a:r>
            <a:r>
              <a:rPr lang="en-US" sz="280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u="sng">
                <a:latin typeface="Montserrat"/>
                <a:ea typeface="+mn-lt"/>
                <a:cs typeface="+mn-lt"/>
              </a:rPr>
              <a:t>jjordan@mercy.com</a:t>
            </a:r>
            <a:endParaRPr lang="en-US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i="0">
                <a:effectLst/>
                <a:latin typeface="Calibri"/>
                <a:cs typeface="Calibri"/>
              </a:rPr>
              <a:t>(</a:t>
            </a:r>
            <a:r>
              <a:rPr lang="en-US" sz="2800">
                <a:latin typeface="Calibri"/>
                <a:cs typeface="Calibri"/>
              </a:rPr>
              <a:t>419</a:t>
            </a:r>
            <a:r>
              <a:rPr lang="en-US" sz="2800" i="0">
                <a:effectLst/>
                <a:latin typeface="Calibri"/>
                <a:cs typeface="Calibri"/>
              </a:rPr>
              <a:t>) </a:t>
            </a:r>
            <a:r>
              <a:rPr lang="en-US" sz="2800">
                <a:latin typeface="Calibri"/>
                <a:cs typeface="Calibri"/>
              </a:rPr>
              <a:t>975-4305</a:t>
            </a:r>
          </a:p>
          <a:p>
            <a:pPr lvl="2"/>
            <a:endParaRPr lang="en-US" sz="2800">
              <a:latin typeface="Calibri"/>
              <a:cs typeface="Calibri"/>
            </a:endParaRPr>
          </a:p>
          <a:p>
            <a:r>
              <a:rPr lang="en-US" sz="2800" b="1">
                <a:latin typeface="Montserrat"/>
              </a:rPr>
              <a:t>Clare Gordon: </a:t>
            </a:r>
            <a:r>
              <a:rPr lang="en-US" sz="2800">
                <a:latin typeface="Montserrat"/>
              </a:rPr>
              <a:t>Senior Employee Giving Specialist </a:t>
            </a:r>
            <a:endParaRPr lang="en-US" sz="280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>
                <a:latin typeface="Montserrat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>
                <a:latin typeface="Montserrat" panose="020B0604020202020204" charset="0"/>
              </a:rPr>
              <a:t>(513) 869 -5130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0081"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8880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6" ma:contentTypeDescription="Create a new document." ma:contentTypeScope="" ma:versionID="ea3ddebf43a350d715f310d9599a732a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679d4a071cd3dd711f0074f88cce78df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1375A-0141-414F-9A5A-EFB3110A3841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revision>3</cp:revision>
  <dcterms:created xsi:type="dcterms:W3CDTF">2022-06-02T16:34:07Z</dcterms:created>
  <dcterms:modified xsi:type="dcterms:W3CDTF">2023-06-29T18:23:45Z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